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</p:sldMasterIdLst>
  <p:sldIdLst>
    <p:sldId id="256" r:id="rId2"/>
    <p:sldId id="506" r:id="rId3"/>
    <p:sldId id="508" r:id="rId4"/>
    <p:sldId id="509" r:id="rId5"/>
    <p:sldId id="505" r:id="rId6"/>
    <p:sldId id="513" r:id="rId7"/>
    <p:sldId id="291" r:id="rId8"/>
    <p:sldId id="292" r:id="rId9"/>
    <p:sldId id="287" r:id="rId10"/>
    <p:sldId id="518" r:id="rId11"/>
    <p:sldId id="294" r:id="rId12"/>
    <p:sldId id="297" r:id="rId13"/>
    <p:sldId id="517" r:id="rId14"/>
    <p:sldId id="515" r:id="rId15"/>
    <p:sldId id="304" r:id="rId16"/>
    <p:sldId id="305" r:id="rId17"/>
    <p:sldId id="303" r:id="rId18"/>
    <p:sldId id="299" r:id="rId19"/>
    <p:sldId id="300" r:id="rId20"/>
    <p:sldId id="514" r:id="rId21"/>
    <p:sldId id="512" r:id="rId22"/>
    <p:sldId id="295" r:id="rId23"/>
    <p:sldId id="516" r:id="rId24"/>
    <p:sldId id="511" r:id="rId2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6219D2A-42E9-4E80-832C-68D120B8914F}" v="163" dt="2023-02-07T09:29:47.89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0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153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אור רם [Or Ram]" userId="3390bb89-d477-40e3-984c-1f1ceab7aadc" providerId="ADAL" clId="{06219D2A-42E9-4E80-832C-68D120B8914F}"/>
    <pc:docChg chg="undo redo custSel addSld delSld modSld sldOrd modMainMaster">
      <pc:chgData name="אור רם [Or Ram]" userId="3390bb89-d477-40e3-984c-1f1ceab7aadc" providerId="ADAL" clId="{06219D2A-42E9-4E80-832C-68D120B8914F}" dt="2023-02-07T09:30:49.001" v="2683" actId="404"/>
      <pc:docMkLst>
        <pc:docMk/>
      </pc:docMkLst>
      <pc:sldChg chg="addSp delSp modSp mod">
        <pc:chgData name="אור רם [Or Ram]" userId="3390bb89-d477-40e3-984c-1f1ceab7aadc" providerId="ADAL" clId="{06219D2A-42E9-4E80-832C-68D120B8914F}" dt="2023-02-07T09:30:49.001" v="2683" actId="404"/>
        <pc:sldMkLst>
          <pc:docMk/>
          <pc:sldMk cId="992938669" sldId="256"/>
        </pc:sldMkLst>
        <pc:spChg chg="add del mod">
          <ac:chgData name="אור רם [Or Ram]" userId="3390bb89-d477-40e3-984c-1f1ceab7aadc" providerId="ADAL" clId="{06219D2A-42E9-4E80-832C-68D120B8914F}" dt="2023-02-01T05:48:35.983" v="209" actId="478"/>
          <ac:spMkLst>
            <pc:docMk/>
            <pc:sldMk cId="992938669" sldId="256"/>
            <ac:spMk id="2" creationId="{80DCB180-9D16-8D65-929B-65A0380E6900}"/>
          </ac:spMkLst>
        </pc:spChg>
        <pc:spChg chg="add del mod">
          <ac:chgData name="אור רם [Or Ram]" userId="3390bb89-d477-40e3-984c-1f1ceab7aadc" providerId="ADAL" clId="{06219D2A-42E9-4E80-832C-68D120B8914F}" dt="2023-02-01T05:49:14.584" v="254" actId="478"/>
          <ac:spMkLst>
            <pc:docMk/>
            <pc:sldMk cId="992938669" sldId="256"/>
            <ac:spMk id="3" creationId="{AC8A75C3-4092-607E-B7B3-E68E5D6B755E}"/>
          </ac:spMkLst>
        </pc:spChg>
        <pc:spChg chg="add del mod">
          <ac:chgData name="אור רם [Or Ram]" userId="3390bb89-d477-40e3-984c-1f1ceab7aadc" providerId="ADAL" clId="{06219D2A-42E9-4E80-832C-68D120B8914F}" dt="2023-02-01T05:43:29.552" v="76"/>
          <ac:spMkLst>
            <pc:docMk/>
            <pc:sldMk cId="992938669" sldId="256"/>
            <ac:spMk id="4" creationId="{FA745254-49C1-DBA0-B0CD-94F7C1830C39}"/>
          </ac:spMkLst>
        </pc:spChg>
        <pc:spChg chg="add mod">
          <ac:chgData name="אור רם [Or Ram]" userId="3390bb89-d477-40e3-984c-1f1ceab7aadc" providerId="ADAL" clId="{06219D2A-42E9-4E80-832C-68D120B8914F}" dt="2023-02-07T09:30:49.001" v="2683" actId="404"/>
          <ac:spMkLst>
            <pc:docMk/>
            <pc:sldMk cId="992938669" sldId="256"/>
            <ac:spMk id="5" creationId="{5BA46650-B9DC-65D4-493E-1672A10ADEA7}"/>
          </ac:spMkLst>
        </pc:spChg>
        <pc:spChg chg="add del mod">
          <ac:chgData name="אור רם [Or Ram]" userId="3390bb89-d477-40e3-984c-1f1ceab7aadc" providerId="ADAL" clId="{06219D2A-42E9-4E80-832C-68D120B8914F}" dt="2023-02-01T05:48:22.459" v="205" actId="478"/>
          <ac:spMkLst>
            <pc:docMk/>
            <pc:sldMk cId="992938669" sldId="256"/>
            <ac:spMk id="6" creationId="{27356D9F-F3E9-65B5-7C52-880A89CAF1DE}"/>
          </ac:spMkLst>
        </pc:spChg>
        <pc:spChg chg="add del mod">
          <ac:chgData name="אור רם [Or Ram]" userId="3390bb89-d477-40e3-984c-1f1ceab7aadc" providerId="ADAL" clId="{06219D2A-42E9-4E80-832C-68D120B8914F}" dt="2023-02-01T05:48:39.169" v="210" actId="478"/>
          <ac:spMkLst>
            <pc:docMk/>
            <pc:sldMk cId="992938669" sldId="256"/>
            <ac:spMk id="8" creationId="{CE97B49D-2B9D-3CFD-EA9A-9138DA26F3CA}"/>
          </ac:spMkLst>
        </pc:spChg>
        <pc:picChg chg="add mod">
          <ac:chgData name="אור רם [Or Ram]" userId="3390bb89-d477-40e3-984c-1f1ceab7aadc" providerId="ADAL" clId="{06219D2A-42E9-4E80-832C-68D120B8914F}" dt="2023-02-07T08:13:02.752" v="435"/>
          <ac:picMkLst>
            <pc:docMk/>
            <pc:sldMk cId="992938669" sldId="256"/>
            <ac:picMk id="2" creationId="{975C9438-4279-85C0-DBCA-A3575A0611E9}"/>
          </ac:picMkLst>
        </pc:picChg>
        <pc:picChg chg="add del mod">
          <ac:chgData name="אור רם [Or Ram]" userId="3390bb89-d477-40e3-984c-1f1ceab7aadc" providerId="ADAL" clId="{06219D2A-42E9-4E80-832C-68D120B8914F}" dt="2023-02-07T08:13:01.591" v="434" actId="478"/>
          <ac:picMkLst>
            <pc:docMk/>
            <pc:sldMk cId="992938669" sldId="256"/>
            <ac:picMk id="10" creationId="{F3873DB7-98C4-B34E-5254-3CA8B814E6DA}"/>
          </ac:picMkLst>
        </pc:picChg>
      </pc:sldChg>
      <pc:sldChg chg="addSp delSp modSp mod ord">
        <pc:chgData name="אור רם [Or Ram]" userId="3390bb89-d477-40e3-984c-1f1ceab7aadc" providerId="ADAL" clId="{06219D2A-42E9-4E80-832C-68D120B8914F}" dt="2023-02-07T09:14:06.271" v="2216" actId="20577"/>
        <pc:sldMkLst>
          <pc:docMk/>
          <pc:sldMk cId="2196325319" sldId="287"/>
        </pc:sldMkLst>
        <pc:spChg chg="add del mod">
          <ac:chgData name="אור רם [Or Ram]" userId="3390bb89-d477-40e3-984c-1f1ceab7aadc" providerId="ADAL" clId="{06219D2A-42E9-4E80-832C-68D120B8914F}" dt="2023-02-07T08:24:37.909" v="785"/>
          <ac:spMkLst>
            <pc:docMk/>
            <pc:sldMk cId="2196325319" sldId="287"/>
            <ac:spMk id="3" creationId="{AF06FAC3-0CB0-C376-B8C5-9EAAAF97CF89}"/>
          </ac:spMkLst>
        </pc:spChg>
        <pc:spChg chg="add mod">
          <ac:chgData name="אור רם [Or Ram]" userId="3390bb89-d477-40e3-984c-1f1ceab7aadc" providerId="ADAL" clId="{06219D2A-42E9-4E80-832C-68D120B8914F}" dt="2023-02-07T09:14:06.271" v="2216" actId="20577"/>
          <ac:spMkLst>
            <pc:docMk/>
            <pc:sldMk cId="2196325319" sldId="287"/>
            <ac:spMk id="4" creationId="{EBED0C2E-5216-ED5F-D51F-ED16DD3EFC68}"/>
          </ac:spMkLst>
        </pc:spChg>
        <pc:spChg chg="del mod">
          <ac:chgData name="אור רם [Or Ram]" userId="3390bb89-d477-40e3-984c-1f1ceab7aadc" providerId="ADAL" clId="{06219D2A-42E9-4E80-832C-68D120B8914F}" dt="2023-02-07T08:24:19.964" v="774" actId="478"/>
          <ac:spMkLst>
            <pc:docMk/>
            <pc:sldMk cId="2196325319" sldId="287"/>
            <ac:spMk id="11" creationId="{00000000-0000-0000-0000-000000000000}"/>
          </ac:spMkLst>
        </pc:spChg>
        <pc:spChg chg="del">
          <ac:chgData name="אור רם [Or Ram]" userId="3390bb89-d477-40e3-984c-1f1ceab7aadc" providerId="ADAL" clId="{06219D2A-42E9-4E80-832C-68D120B8914F}" dt="2023-02-07T08:24:03.616" v="769" actId="478"/>
          <ac:spMkLst>
            <pc:docMk/>
            <pc:sldMk cId="2196325319" sldId="287"/>
            <ac:spMk id="12" creationId="{00000000-0000-0000-0000-000000000000}"/>
          </ac:spMkLst>
        </pc:spChg>
        <pc:picChg chg="add del mod">
          <ac:chgData name="אור רם [Or Ram]" userId="3390bb89-d477-40e3-984c-1f1ceab7aadc" providerId="ADAL" clId="{06219D2A-42E9-4E80-832C-68D120B8914F}" dt="2023-02-07T08:37:30.730" v="1167" actId="478"/>
          <ac:picMkLst>
            <pc:docMk/>
            <pc:sldMk cId="2196325319" sldId="287"/>
            <ac:picMk id="2" creationId="{1ECA65FE-CDD2-CD6D-C9E0-DDD2BA834B67}"/>
          </ac:picMkLst>
        </pc:picChg>
        <pc:picChg chg="add del mod">
          <ac:chgData name="אור רם [Or Ram]" userId="3390bb89-d477-40e3-984c-1f1ceab7aadc" providerId="ADAL" clId="{06219D2A-42E9-4E80-832C-68D120B8914F}" dt="2023-02-07T08:37:38.478" v="1170" actId="1076"/>
          <ac:picMkLst>
            <pc:docMk/>
            <pc:sldMk cId="2196325319" sldId="287"/>
            <ac:picMk id="1026" creationId="{00000000-0000-0000-0000-000000000000}"/>
          </ac:picMkLst>
        </pc:picChg>
      </pc:sldChg>
      <pc:sldChg chg="del">
        <pc:chgData name="אור רם [Or Ram]" userId="3390bb89-d477-40e3-984c-1f1ceab7aadc" providerId="ADAL" clId="{06219D2A-42E9-4E80-832C-68D120B8914F}" dt="2023-02-07T08:18:30.316" v="638" actId="47"/>
        <pc:sldMkLst>
          <pc:docMk/>
          <pc:sldMk cId="3073221224" sldId="290"/>
        </pc:sldMkLst>
      </pc:sldChg>
      <pc:sldChg chg="addSp delSp modSp mod ord">
        <pc:chgData name="אור רם [Or Ram]" userId="3390bb89-d477-40e3-984c-1f1ceab7aadc" providerId="ADAL" clId="{06219D2A-42E9-4E80-832C-68D120B8914F}" dt="2023-02-07T08:37:46.771" v="1174" actId="1076"/>
        <pc:sldMkLst>
          <pc:docMk/>
          <pc:sldMk cId="3453419313" sldId="291"/>
        </pc:sldMkLst>
        <pc:spChg chg="add del mod">
          <ac:chgData name="אור רם [Or Ram]" userId="3390bb89-d477-40e3-984c-1f1ceab7aadc" providerId="ADAL" clId="{06219D2A-42E9-4E80-832C-68D120B8914F}" dt="2023-02-07T08:29:26.941" v="893" actId="478"/>
          <ac:spMkLst>
            <pc:docMk/>
            <pc:sldMk cId="3453419313" sldId="291"/>
            <ac:spMk id="2" creationId="{AEDD099C-1C30-BB91-9AF7-589B056AA4BB}"/>
          </ac:spMkLst>
        </pc:spChg>
        <pc:spChg chg="del">
          <ac:chgData name="אור רם [Or Ram]" userId="3390bb89-d477-40e3-984c-1f1ceab7aadc" providerId="ADAL" clId="{06219D2A-42E9-4E80-832C-68D120B8914F}" dt="2023-02-07T08:19:26.028" v="646" actId="478"/>
          <ac:spMkLst>
            <pc:docMk/>
            <pc:sldMk cId="3453419313" sldId="291"/>
            <ac:spMk id="5" creationId="{00000000-0000-0000-0000-000000000000}"/>
          </ac:spMkLst>
        </pc:spChg>
        <pc:spChg chg="add mod">
          <ac:chgData name="אור רם [Or Ram]" userId="3390bb89-d477-40e3-984c-1f1ceab7aadc" providerId="ADAL" clId="{06219D2A-42E9-4E80-832C-68D120B8914F}" dt="2023-02-07T08:37:46.771" v="1174" actId="1076"/>
          <ac:spMkLst>
            <pc:docMk/>
            <pc:sldMk cId="3453419313" sldId="291"/>
            <ac:spMk id="6" creationId="{4447FB22-84F0-701B-540B-3C988683E387}"/>
          </ac:spMkLst>
        </pc:spChg>
        <pc:spChg chg="mod">
          <ac:chgData name="אור רם [Or Ram]" userId="3390bb89-d477-40e3-984c-1f1ceab7aadc" providerId="ADAL" clId="{06219D2A-42E9-4E80-832C-68D120B8914F}" dt="2023-02-07T08:22:55.984" v="758" actId="1076"/>
          <ac:spMkLst>
            <pc:docMk/>
            <pc:sldMk cId="3453419313" sldId="291"/>
            <ac:spMk id="12" creationId="{00000000-0000-0000-0000-000000000000}"/>
          </ac:spMkLst>
        </pc:spChg>
        <pc:spChg chg="add del mod">
          <ac:chgData name="אור רם [Or Ram]" userId="3390bb89-d477-40e3-984c-1f1ceab7aadc" providerId="ADAL" clId="{06219D2A-42E9-4E80-832C-68D120B8914F}" dt="2023-02-07T08:22:47.002" v="755" actId="1076"/>
          <ac:spMkLst>
            <pc:docMk/>
            <pc:sldMk cId="3453419313" sldId="291"/>
            <ac:spMk id="13" creationId="{00000000-0000-0000-0000-000000000000}"/>
          </ac:spMkLst>
        </pc:spChg>
        <pc:spChg chg="add del">
          <ac:chgData name="אור רם [Or Ram]" userId="3390bb89-d477-40e3-984c-1f1ceab7aadc" providerId="ADAL" clId="{06219D2A-42E9-4E80-832C-68D120B8914F}" dt="2023-02-07T08:20:49.306" v="671" actId="478"/>
          <ac:spMkLst>
            <pc:docMk/>
            <pc:sldMk cId="3453419313" sldId="291"/>
            <ac:spMk id="15" creationId="{00000000-0000-0000-0000-000000000000}"/>
          </ac:spMkLst>
        </pc:spChg>
        <pc:spChg chg="mod">
          <ac:chgData name="אור רם [Or Ram]" userId="3390bb89-d477-40e3-984c-1f1ceab7aadc" providerId="ADAL" clId="{06219D2A-42E9-4E80-832C-68D120B8914F}" dt="2023-02-07T08:23:00.111" v="759" actId="1076"/>
          <ac:spMkLst>
            <pc:docMk/>
            <pc:sldMk cId="3453419313" sldId="291"/>
            <ac:spMk id="20" creationId="{00000000-0000-0000-0000-000000000000}"/>
          </ac:spMkLst>
        </pc:spChg>
        <pc:picChg chg="add del mod">
          <ac:chgData name="אור רם [Or Ram]" userId="3390bb89-d477-40e3-984c-1f1ceab7aadc" providerId="ADAL" clId="{06219D2A-42E9-4E80-832C-68D120B8914F}" dt="2023-02-07T08:19:36.268" v="649" actId="478"/>
          <ac:picMkLst>
            <pc:docMk/>
            <pc:sldMk cId="3453419313" sldId="291"/>
            <ac:picMk id="3" creationId="{21F5EE0A-57AA-B747-8EE2-2EADC7521396}"/>
          </ac:picMkLst>
        </pc:picChg>
        <pc:picChg chg="add del mod">
          <ac:chgData name="אור רם [Or Ram]" userId="3390bb89-d477-40e3-984c-1f1ceab7aadc" providerId="ADAL" clId="{06219D2A-42E9-4E80-832C-68D120B8914F}" dt="2023-02-07T08:37:44.956" v="1173" actId="478"/>
          <ac:picMkLst>
            <pc:docMk/>
            <pc:sldMk cId="3453419313" sldId="291"/>
            <ac:picMk id="4" creationId="{2E52B2A9-137B-3652-1E11-C464E0F75BFC}"/>
          </ac:picMkLst>
        </pc:picChg>
        <pc:picChg chg="mod">
          <ac:chgData name="אור רם [Or Ram]" userId="3390bb89-d477-40e3-984c-1f1ceab7aadc" providerId="ADAL" clId="{06219D2A-42E9-4E80-832C-68D120B8914F}" dt="2023-02-07T08:29:29.268" v="895" actId="1076"/>
          <ac:picMkLst>
            <pc:docMk/>
            <pc:sldMk cId="3453419313" sldId="291"/>
            <ac:picMk id="3074" creationId="{00000000-0000-0000-0000-000000000000}"/>
          </ac:picMkLst>
        </pc:picChg>
        <pc:picChg chg="mod">
          <ac:chgData name="אור רם [Or Ram]" userId="3390bb89-d477-40e3-984c-1f1ceab7aadc" providerId="ADAL" clId="{06219D2A-42E9-4E80-832C-68D120B8914F}" dt="2023-02-07T08:22:52.410" v="757" actId="1076"/>
          <ac:picMkLst>
            <pc:docMk/>
            <pc:sldMk cId="3453419313" sldId="291"/>
            <ac:picMk id="3076" creationId="{00000000-0000-0000-0000-000000000000}"/>
          </ac:picMkLst>
        </pc:picChg>
      </pc:sldChg>
      <pc:sldChg chg="addSp delSp modSp mod ord">
        <pc:chgData name="אור רם [Or Ram]" userId="3390bb89-d477-40e3-984c-1f1ceab7aadc" providerId="ADAL" clId="{06219D2A-42E9-4E80-832C-68D120B8914F}" dt="2023-02-07T08:37:42.959" v="1172" actId="1076"/>
        <pc:sldMkLst>
          <pc:docMk/>
          <pc:sldMk cId="3135974104" sldId="292"/>
        </pc:sldMkLst>
        <pc:spChg chg="mod">
          <ac:chgData name="אור רם [Or Ram]" userId="3390bb89-d477-40e3-984c-1f1ceab7aadc" providerId="ADAL" clId="{06219D2A-42E9-4E80-832C-68D120B8914F}" dt="2023-02-07T08:37:42.959" v="1172" actId="1076"/>
          <ac:spMkLst>
            <pc:docMk/>
            <pc:sldMk cId="3135974104" sldId="292"/>
            <ac:spMk id="5" creationId="{00000000-0000-0000-0000-000000000000}"/>
          </ac:spMkLst>
        </pc:spChg>
        <pc:picChg chg="add del mod">
          <ac:chgData name="אור רם [Or Ram]" userId="3390bb89-d477-40e3-984c-1f1ceab7aadc" providerId="ADAL" clId="{06219D2A-42E9-4E80-832C-68D120B8914F}" dt="2023-02-07T08:37:40.938" v="1171" actId="478"/>
          <ac:picMkLst>
            <pc:docMk/>
            <pc:sldMk cId="3135974104" sldId="292"/>
            <ac:picMk id="2" creationId="{2AA80910-7C4E-0007-A954-18BD24C5FC0F}"/>
          </ac:picMkLst>
        </pc:picChg>
      </pc:sldChg>
      <pc:sldChg chg="addSp delSp modSp mod ord">
        <pc:chgData name="אור רם [Or Ram]" userId="3390bb89-d477-40e3-984c-1f1ceab7aadc" providerId="ADAL" clId="{06219D2A-42E9-4E80-832C-68D120B8914F}" dt="2023-02-07T08:39:14.371" v="1201" actId="1076"/>
        <pc:sldMkLst>
          <pc:docMk/>
          <pc:sldMk cId="1524578334" sldId="294"/>
        </pc:sldMkLst>
        <pc:spChg chg="mod">
          <ac:chgData name="אור רם [Or Ram]" userId="3390bb89-d477-40e3-984c-1f1ceab7aadc" providerId="ADAL" clId="{06219D2A-42E9-4E80-832C-68D120B8914F}" dt="2023-02-07T08:39:14.371" v="1201" actId="1076"/>
          <ac:spMkLst>
            <pc:docMk/>
            <pc:sldMk cId="1524578334" sldId="294"/>
            <ac:spMk id="5" creationId="{00000000-0000-0000-0000-000000000000}"/>
          </ac:spMkLst>
        </pc:spChg>
        <pc:spChg chg="mod">
          <ac:chgData name="אור רם [Or Ram]" userId="3390bb89-d477-40e3-984c-1f1ceab7aadc" providerId="ADAL" clId="{06219D2A-42E9-4E80-832C-68D120B8914F}" dt="2023-02-07T08:30:59.822" v="936" actId="1076"/>
          <ac:spMkLst>
            <pc:docMk/>
            <pc:sldMk cId="1524578334" sldId="294"/>
            <ac:spMk id="14" creationId="{00000000-0000-0000-0000-000000000000}"/>
          </ac:spMkLst>
        </pc:spChg>
        <pc:picChg chg="add del mod">
          <ac:chgData name="אור רם [Or Ram]" userId="3390bb89-d477-40e3-984c-1f1ceab7aadc" providerId="ADAL" clId="{06219D2A-42E9-4E80-832C-68D120B8914F}" dt="2023-02-07T08:37:22.442" v="1164" actId="478"/>
          <ac:picMkLst>
            <pc:docMk/>
            <pc:sldMk cId="1524578334" sldId="294"/>
            <ac:picMk id="2" creationId="{8152226E-27A1-1F4B-1C24-E58792AFD9F9}"/>
          </ac:picMkLst>
        </pc:picChg>
        <pc:picChg chg="add del mod">
          <ac:chgData name="אור רם [Or Ram]" userId="3390bb89-d477-40e3-984c-1f1ceab7aadc" providerId="ADAL" clId="{06219D2A-42E9-4E80-832C-68D120B8914F}" dt="2023-02-07T08:39:09.530" v="1198"/>
          <ac:picMkLst>
            <pc:docMk/>
            <pc:sldMk cId="1524578334" sldId="294"/>
            <ac:picMk id="3" creationId="{A2F9287F-F30F-2896-2E82-4A3B5C0677EF}"/>
          </ac:picMkLst>
        </pc:picChg>
        <pc:picChg chg="add del mod">
          <ac:chgData name="אור רם [Or Ram]" userId="3390bb89-d477-40e3-984c-1f1ceab7aadc" providerId="ADAL" clId="{06219D2A-42E9-4E80-832C-68D120B8914F}" dt="2023-02-07T08:39:08.628" v="1196"/>
          <ac:picMkLst>
            <pc:docMk/>
            <pc:sldMk cId="1524578334" sldId="294"/>
            <ac:picMk id="4" creationId="{2D18F57E-0987-0EEA-8E94-876CBF99942B}"/>
          </ac:picMkLst>
        </pc:picChg>
        <pc:picChg chg="mod">
          <ac:chgData name="אור רם [Or Ram]" userId="3390bb89-d477-40e3-984c-1f1ceab7aadc" providerId="ADAL" clId="{06219D2A-42E9-4E80-832C-68D120B8914F}" dt="2023-02-07T08:31:40.363" v="980" actId="1076"/>
          <ac:picMkLst>
            <pc:docMk/>
            <pc:sldMk cId="1524578334" sldId="294"/>
            <ac:picMk id="7171" creationId="{00000000-0000-0000-0000-000000000000}"/>
          </ac:picMkLst>
        </pc:picChg>
      </pc:sldChg>
      <pc:sldChg chg="addSp delSp modSp mod">
        <pc:chgData name="אור רם [Or Ram]" userId="3390bb89-d477-40e3-984c-1f1ceab7aadc" providerId="ADAL" clId="{06219D2A-42E9-4E80-832C-68D120B8914F}" dt="2023-02-07T09:01:22.706" v="1557" actId="14100"/>
        <pc:sldMkLst>
          <pc:docMk/>
          <pc:sldMk cId="1955830634" sldId="295"/>
        </pc:sldMkLst>
        <pc:spChg chg="add mod">
          <ac:chgData name="אור רם [Or Ram]" userId="3390bb89-d477-40e3-984c-1f1ceab7aadc" providerId="ADAL" clId="{06219D2A-42E9-4E80-832C-68D120B8914F}" dt="2023-02-07T09:01:22.706" v="1557" actId="14100"/>
          <ac:spMkLst>
            <pc:docMk/>
            <pc:sldMk cId="1955830634" sldId="295"/>
            <ac:spMk id="2" creationId="{6503548F-1186-4C9B-2D06-356123DB7A9F}"/>
          </ac:spMkLst>
        </pc:spChg>
        <pc:spChg chg="del">
          <ac:chgData name="אור רם [Or Ram]" userId="3390bb89-d477-40e3-984c-1f1ceab7aadc" providerId="ADAL" clId="{06219D2A-42E9-4E80-832C-68D120B8914F}" dt="2023-02-07T08:36:34.402" v="1154" actId="478"/>
          <ac:spMkLst>
            <pc:docMk/>
            <pc:sldMk cId="1955830634" sldId="295"/>
            <ac:spMk id="13" creationId="{00000000-0000-0000-0000-000000000000}"/>
          </ac:spMkLst>
        </pc:spChg>
        <pc:picChg chg="add mod">
          <ac:chgData name="אור רם [Or Ram]" userId="3390bb89-d477-40e3-984c-1f1ceab7aadc" providerId="ADAL" clId="{06219D2A-42E9-4E80-832C-68D120B8914F}" dt="2023-02-07T09:00:51.071" v="1546" actId="14100"/>
          <ac:picMkLst>
            <pc:docMk/>
            <pc:sldMk cId="1955830634" sldId="295"/>
            <ac:picMk id="4" creationId="{92CB275A-67FE-10A3-3E3F-80FAB18A5AD3}"/>
          </ac:picMkLst>
        </pc:picChg>
        <pc:picChg chg="add mod">
          <ac:chgData name="אור רם [Or Ram]" userId="3390bb89-d477-40e3-984c-1f1ceab7aadc" providerId="ADAL" clId="{06219D2A-42E9-4E80-832C-68D120B8914F}" dt="2023-02-07T09:00:59.965" v="1549" actId="1076"/>
          <ac:picMkLst>
            <pc:docMk/>
            <pc:sldMk cId="1955830634" sldId="295"/>
            <ac:picMk id="7" creationId="{6B0097B4-63C0-3EA7-2E3C-ADC581B43662}"/>
          </ac:picMkLst>
        </pc:picChg>
        <pc:picChg chg="del">
          <ac:chgData name="אור רם [Or Ram]" userId="3390bb89-d477-40e3-984c-1f1ceab7aadc" providerId="ADAL" clId="{06219D2A-42E9-4E80-832C-68D120B8914F}" dt="2023-02-07T08:58:24.885" v="1474" actId="478"/>
          <ac:picMkLst>
            <pc:docMk/>
            <pc:sldMk cId="1955830634" sldId="295"/>
            <ac:picMk id="9219" creationId="{00000000-0000-0000-0000-000000000000}"/>
          </ac:picMkLst>
        </pc:picChg>
        <pc:picChg chg="del">
          <ac:chgData name="אור רם [Or Ram]" userId="3390bb89-d477-40e3-984c-1f1ceab7aadc" providerId="ADAL" clId="{06219D2A-42E9-4E80-832C-68D120B8914F}" dt="2023-02-07T08:58:25.386" v="1475" actId="478"/>
          <ac:picMkLst>
            <pc:docMk/>
            <pc:sldMk cId="1955830634" sldId="295"/>
            <ac:picMk id="9220" creationId="{00000000-0000-0000-0000-000000000000}"/>
          </ac:picMkLst>
        </pc:picChg>
      </pc:sldChg>
      <pc:sldChg chg="modSp mod">
        <pc:chgData name="אור רם [Or Ram]" userId="3390bb89-d477-40e3-984c-1f1ceab7aadc" providerId="ADAL" clId="{06219D2A-42E9-4E80-832C-68D120B8914F}" dt="2023-02-07T08:42:08.565" v="1317" actId="20577"/>
        <pc:sldMkLst>
          <pc:docMk/>
          <pc:sldMk cId="726670200" sldId="296"/>
        </pc:sldMkLst>
        <pc:spChg chg="mod">
          <ac:chgData name="אור רם [Or Ram]" userId="3390bb89-d477-40e3-984c-1f1ceab7aadc" providerId="ADAL" clId="{06219D2A-42E9-4E80-832C-68D120B8914F}" dt="2023-02-07T08:42:08.565" v="1317" actId="20577"/>
          <ac:spMkLst>
            <pc:docMk/>
            <pc:sldMk cId="726670200" sldId="296"/>
            <ac:spMk id="5" creationId="{00000000-0000-0000-0000-000000000000}"/>
          </ac:spMkLst>
        </pc:spChg>
      </pc:sldChg>
      <pc:sldChg chg="addSp delSp modSp mod ord">
        <pc:chgData name="אור רם [Or Ram]" userId="3390bb89-d477-40e3-984c-1f1ceab7aadc" providerId="ADAL" clId="{06219D2A-42E9-4E80-832C-68D120B8914F}" dt="2023-02-07T08:39:25.212" v="1205" actId="1076"/>
        <pc:sldMkLst>
          <pc:docMk/>
          <pc:sldMk cId="1175585576" sldId="297"/>
        </pc:sldMkLst>
        <pc:spChg chg="add mod">
          <ac:chgData name="אור רם [Or Ram]" userId="3390bb89-d477-40e3-984c-1f1ceab7aadc" providerId="ADAL" clId="{06219D2A-42E9-4E80-832C-68D120B8914F}" dt="2023-02-07T08:39:22.334" v="1204"/>
          <ac:spMkLst>
            <pc:docMk/>
            <pc:sldMk cId="1175585576" sldId="297"/>
            <ac:spMk id="2" creationId="{E12B65E4-0869-92E1-4307-75667369877F}"/>
          </ac:spMkLst>
        </pc:spChg>
        <pc:spChg chg="del">
          <ac:chgData name="אור רם [Or Ram]" userId="3390bb89-d477-40e3-984c-1f1ceab7aadc" providerId="ADAL" clId="{06219D2A-42E9-4E80-832C-68D120B8914F}" dt="2023-02-07T08:35:51.053" v="1151" actId="478"/>
          <ac:spMkLst>
            <pc:docMk/>
            <pc:sldMk cId="1175585576" sldId="297"/>
            <ac:spMk id="5" creationId="{00000000-0000-0000-0000-000000000000}"/>
          </ac:spMkLst>
        </pc:spChg>
        <pc:picChg chg="mod">
          <ac:chgData name="אור רם [Or Ram]" userId="3390bb89-d477-40e3-984c-1f1ceab7aadc" providerId="ADAL" clId="{06219D2A-42E9-4E80-832C-68D120B8914F}" dt="2023-02-07T08:39:25.212" v="1205" actId="1076"/>
          <ac:picMkLst>
            <pc:docMk/>
            <pc:sldMk cId="1175585576" sldId="297"/>
            <ac:picMk id="8194" creationId="{00000000-0000-0000-0000-000000000000}"/>
          </ac:picMkLst>
        </pc:picChg>
      </pc:sldChg>
      <pc:sldChg chg="delSp modSp mod">
        <pc:chgData name="אור רם [Or Ram]" userId="3390bb89-d477-40e3-984c-1f1ceab7aadc" providerId="ADAL" clId="{06219D2A-42E9-4E80-832C-68D120B8914F}" dt="2023-02-07T09:15:43.753" v="2222" actId="1076"/>
        <pc:sldMkLst>
          <pc:docMk/>
          <pc:sldMk cId="3151344459" sldId="299"/>
        </pc:sldMkLst>
        <pc:spChg chg="del">
          <ac:chgData name="אור רם [Or Ram]" userId="3390bb89-d477-40e3-984c-1f1ceab7aadc" providerId="ADAL" clId="{06219D2A-42E9-4E80-832C-68D120B8914F}" dt="2023-02-07T08:36:08.578" v="1152" actId="478"/>
          <ac:spMkLst>
            <pc:docMk/>
            <pc:sldMk cId="3151344459" sldId="299"/>
            <ac:spMk id="13" creationId="{00000000-0000-0000-0000-000000000000}"/>
          </ac:spMkLst>
        </pc:spChg>
        <pc:picChg chg="mod">
          <ac:chgData name="אור רם [Or Ram]" userId="3390bb89-d477-40e3-984c-1f1ceab7aadc" providerId="ADAL" clId="{06219D2A-42E9-4E80-832C-68D120B8914F}" dt="2023-02-07T09:15:40.652" v="2221" actId="14100"/>
          <ac:picMkLst>
            <pc:docMk/>
            <pc:sldMk cId="3151344459" sldId="299"/>
            <ac:picMk id="10243" creationId="{00000000-0000-0000-0000-000000000000}"/>
          </ac:picMkLst>
        </pc:picChg>
        <pc:picChg chg="del">
          <ac:chgData name="אור רם [Or Ram]" userId="3390bb89-d477-40e3-984c-1f1ceab7aadc" providerId="ADAL" clId="{06219D2A-42E9-4E80-832C-68D120B8914F}" dt="2023-02-07T09:15:26.359" v="2218" actId="478"/>
          <ac:picMkLst>
            <pc:docMk/>
            <pc:sldMk cId="3151344459" sldId="299"/>
            <ac:picMk id="10244" creationId="{00000000-0000-0000-0000-000000000000}"/>
          </ac:picMkLst>
        </pc:picChg>
        <pc:picChg chg="mod">
          <ac:chgData name="אור רם [Or Ram]" userId="3390bb89-d477-40e3-984c-1f1ceab7aadc" providerId="ADAL" clId="{06219D2A-42E9-4E80-832C-68D120B8914F}" dt="2023-02-07T09:15:43.753" v="2222" actId="1076"/>
          <ac:picMkLst>
            <pc:docMk/>
            <pc:sldMk cId="3151344459" sldId="299"/>
            <ac:picMk id="10246" creationId="{00000000-0000-0000-0000-000000000000}"/>
          </ac:picMkLst>
        </pc:picChg>
      </pc:sldChg>
      <pc:sldChg chg="addSp delSp modSp mod">
        <pc:chgData name="אור רם [Or Ram]" userId="3390bb89-d477-40e3-984c-1f1ceab7aadc" providerId="ADAL" clId="{06219D2A-42E9-4E80-832C-68D120B8914F}" dt="2023-02-07T08:40:42.547" v="1251" actId="1076"/>
        <pc:sldMkLst>
          <pc:docMk/>
          <pc:sldMk cId="468687170" sldId="300"/>
        </pc:sldMkLst>
        <pc:spChg chg="add mod">
          <ac:chgData name="אור רם [Or Ram]" userId="3390bb89-d477-40e3-984c-1f1ceab7aadc" providerId="ADAL" clId="{06219D2A-42E9-4E80-832C-68D120B8914F}" dt="2023-02-07T08:40:42.547" v="1251" actId="1076"/>
          <ac:spMkLst>
            <pc:docMk/>
            <pc:sldMk cId="468687170" sldId="300"/>
            <ac:spMk id="2" creationId="{A4FFB9A6-A5C7-D9CA-4B2F-8D2399B097B0}"/>
          </ac:spMkLst>
        </pc:spChg>
        <pc:spChg chg="del">
          <ac:chgData name="אור רם [Or Ram]" userId="3390bb89-d477-40e3-984c-1f1ceab7aadc" providerId="ADAL" clId="{06219D2A-42E9-4E80-832C-68D120B8914F}" dt="2023-02-07T08:39:58.831" v="1210" actId="478"/>
          <ac:spMkLst>
            <pc:docMk/>
            <pc:sldMk cId="468687170" sldId="300"/>
            <ac:spMk id="13" creationId="{00000000-0000-0000-0000-000000000000}"/>
          </ac:spMkLst>
        </pc:spChg>
        <pc:picChg chg="mod">
          <ac:chgData name="אור רם [Or Ram]" userId="3390bb89-d477-40e3-984c-1f1ceab7aadc" providerId="ADAL" clId="{06219D2A-42E9-4E80-832C-68D120B8914F}" dt="2023-02-07T08:40:35.883" v="1249" actId="1076"/>
          <ac:picMkLst>
            <pc:docMk/>
            <pc:sldMk cId="468687170" sldId="300"/>
            <ac:picMk id="11267" creationId="{00000000-0000-0000-0000-000000000000}"/>
          </ac:picMkLst>
        </pc:picChg>
      </pc:sldChg>
      <pc:sldChg chg="modSp del mod">
        <pc:chgData name="אור רם [Or Ram]" userId="3390bb89-d477-40e3-984c-1f1ceab7aadc" providerId="ADAL" clId="{06219D2A-42E9-4E80-832C-68D120B8914F}" dt="2023-02-07T09:16:05.591" v="2225" actId="47"/>
        <pc:sldMkLst>
          <pc:docMk/>
          <pc:sldMk cId="634229868" sldId="301"/>
        </pc:sldMkLst>
        <pc:spChg chg="mod">
          <ac:chgData name="אור רם [Or Ram]" userId="3390bb89-d477-40e3-984c-1f1ceab7aadc" providerId="ADAL" clId="{06219D2A-42E9-4E80-832C-68D120B8914F}" dt="2023-02-01T06:21:53.304" v="383" actId="122"/>
          <ac:spMkLst>
            <pc:docMk/>
            <pc:sldMk cId="634229868" sldId="301"/>
            <ac:spMk id="2" creationId="{00000000-0000-0000-0000-000000000000}"/>
          </ac:spMkLst>
        </pc:spChg>
        <pc:spChg chg="mod">
          <ac:chgData name="אור רם [Or Ram]" userId="3390bb89-d477-40e3-984c-1f1ceab7aadc" providerId="ADAL" clId="{06219D2A-42E9-4E80-832C-68D120B8914F}" dt="2023-02-01T06:21:48.047" v="382" actId="782"/>
          <ac:spMkLst>
            <pc:docMk/>
            <pc:sldMk cId="634229868" sldId="301"/>
            <ac:spMk id="3" creationId="{00000000-0000-0000-0000-000000000000}"/>
          </ac:spMkLst>
        </pc:spChg>
      </pc:sldChg>
      <pc:sldChg chg="del">
        <pc:chgData name="אור רם [Or Ram]" userId="3390bb89-d477-40e3-984c-1f1ceab7aadc" providerId="ADAL" clId="{06219D2A-42E9-4E80-832C-68D120B8914F}" dt="2023-02-07T08:26:48.572" v="868" actId="47"/>
        <pc:sldMkLst>
          <pc:docMk/>
          <pc:sldMk cId="760423073" sldId="302"/>
        </pc:sldMkLst>
      </pc:sldChg>
      <pc:sldChg chg="delSp modSp del mod delAnim modAnim">
        <pc:chgData name="אור רם [Or Ram]" userId="3390bb89-d477-40e3-984c-1f1ceab7aadc" providerId="ADAL" clId="{06219D2A-42E9-4E80-832C-68D120B8914F}" dt="2023-02-07T09:15:13.214" v="2217" actId="20577"/>
        <pc:sldMkLst>
          <pc:docMk/>
          <pc:sldMk cId="1247428618" sldId="303"/>
        </pc:sldMkLst>
        <pc:spChg chg="mod">
          <ac:chgData name="אור רם [Or Ram]" userId="3390bb89-d477-40e3-984c-1f1ceab7aadc" providerId="ADAL" clId="{06219D2A-42E9-4E80-832C-68D120B8914F}" dt="2023-02-07T08:45:07.613" v="1324" actId="1076"/>
          <ac:spMkLst>
            <pc:docMk/>
            <pc:sldMk cId="1247428618" sldId="303"/>
            <ac:spMk id="5" creationId="{00000000-0000-0000-0000-000000000000}"/>
          </ac:spMkLst>
        </pc:spChg>
        <pc:spChg chg="mod">
          <ac:chgData name="אור רם [Or Ram]" userId="3390bb89-d477-40e3-984c-1f1ceab7aadc" providerId="ADAL" clId="{06219D2A-42E9-4E80-832C-68D120B8914F}" dt="2023-02-07T08:47:03.451" v="1439" actId="1076"/>
          <ac:spMkLst>
            <pc:docMk/>
            <pc:sldMk cId="1247428618" sldId="303"/>
            <ac:spMk id="12" creationId="{00000000-0000-0000-0000-000000000000}"/>
          </ac:spMkLst>
        </pc:spChg>
        <pc:spChg chg="mod">
          <ac:chgData name="אור רם [Or Ram]" userId="3390bb89-d477-40e3-984c-1f1ceab7aadc" providerId="ADAL" clId="{06219D2A-42E9-4E80-832C-68D120B8914F}" dt="2023-02-07T09:15:13.214" v="2217" actId="20577"/>
          <ac:spMkLst>
            <pc:docMk/>
            <pc:sldMk cId="1247428618" sldId="303"/>
            <ac:spMk id="13" creationId="{00000000-0000-0000-0000-000000000000}"/>
          </ac:spMkLst>
        </pc:spChg>
        <pc:spChg chg="mod">
          <ac:chgData name="אור רם [Or Ram]" userId="3390bb89-d477-40e3-984c-1f1ceab7aadc" providerId="ADAL" clId="{06219D2A-42E9-4E80-832C-68D120B8914F}" dt="2023-02-07T08:46:59.065" v="1437" actId="1076"/>
          <ac:spMkLst>
            <pc:docMk/>
            <pc:sldMk cId="1247428618" sldId="303"/>
            <ac:spMk id="17" creationId="{00000000-0000-0000-0000-000000000000}"/>
          </ac:spMkLst>
        </pc:spChg>
        <pc:spChg chg="del">
          <ac:chgData name="אור רם [Or Ram]" userId="3390bb89-d477-40e3-984c-1f1ceab7aadc" providerId="ADAL" clId="{06219D2A-42E9-4E80-832C-68D120B8914F}" dt="2023-02-07T08:44:48.309" v="1320" actId="478"/>
          <ac:spMkLst>
            <pc:docMk/>
            <pc:sldMk cId="1247428618" sldId="303"/>
            <ac:spMk id="20" creationId="{00000000-0000-0000-0000-000000000000}"/>
          </ac:spMkLst>
        </pc:spChg>
        <pc:picChg chg="del">
          <ac:chgData name="אור רם [Or Ram]" userId="3390bb89-d477-40e3-984c-1f1ceab7aadc" providerId="ADAL" clId="{06219D2A-42E9-4E80-832C-68D120B8914F}" dt="2023-02-07T08:44:44.987" v="1319" actId="478"/>
          <ac:picMkLst>
            <pc:docMk/>
            <pc:sldMk cId="1247428618" sldId="303"/>
            <ac:picMk id="14" creationId="{00000000-0000-0000-0000-000000000000}"/>
          </ac:picMkLst>
        </pc:picChg>
        <pc:picChg chg="mod">
          <ac:chgData name="אור רם [Or Ram]" userId="3390bb89-d477-40e3-984c-1f1ceab7aadc" providerId="ADAL" clId="{06219D2A-42E9-4E80-832C-68D120B8914F}" dt="2023-02-07T08:44:57.655" v="1321" actId="1076"/>
          <ac:picMkLst>
            <pc:docMk/>
            <pc:sldMk cId="1247428618" sldId="303"/>
            <ac:picMk id="5129" creationId="{00000000-0000-0000-0000-000000000000}"/>
          </ac:picMkLst>
        </pc:picChg>
        <pc:picChg chg="mod">
          <ac:chgData name="אור רם [Or Ram]" userId="3390bb89-d477-40e3-984c-1f1ceab7aadc" providerId="ADAL" clId="{06219D2A-42E9-4E80-832C-68D120B8914F}" dt="2023-02-07T08:46:50.393" v="1433" actId="14100"/>
          <ac:picMkLst>
            <pc:docMk/>
            <pc:sldMk cId="1247428618" sldId="303"/>
            <ac:picMk id="5130" creationId="{00000000-0000-0000-0000-000000000000}"/>
          </ac:picMkLst>
        </pc:picChg>
      </pc:sldChg>
      <pc:sldChg chg="addSp delSp modSp mod ord">
        <pc:chgData name="אור רם [Or Ram]" userId="3390bb89-d477-40e3-984c-1f1ceab7aadc" providerId="ADAL" clId="{06219D2A-42E9-4E80-832C-68D120B8914F}" dt="2023-02-07T08:39:31.019" v="1206" actId="113"/>
        <pc:sldMkLst>
          <pc:docMk/>
          <pc:sldMk cId="3228744000" sldId="304"/>
        </pc:sldMkLst>
        <pc:spChg chg="del">
          <ac:chgData name="אור רם [Or Ram]" userId="3390bb89-d477-40e3-984c-1f1ceab7aadc" providerId="ADAL" clId="{06219D2A-42E9-4E80-832C-68D120B8914F}" dt="2023-02-07T08:23:20.097" v="761" actId="478"/>
          <ac:spMkLst>
            <pc:docMk/>
            <pc:sldMk cId="3228744000" sldId="304"/>
            <ac:spMk id="5" creationId="{00000000-0000-0000-0000-000000000000}"/>
          </ac:spMkLst>
        </pc:spChg>
        <pc:spChg chg="mod">
          <ac:chgData name="אור רם [Or Ram]" userId="3390bb89-d477-40e3-984c-1f1ceab7aadc" providerId="ADAL" clId="{06219D2A-42E9-4E80-832C-68D120B8914F}" dt="2023-02-07T08:39:31.019" v="1206" actId="113"/>
          <ac:spMkLst>
            <pc:docMk/>
            <pc:sldMk cId="3228744000" sldId="304"/>
            <ac:spMk id="11" creationId="{00000000-0000-0000-0000-000000000000}"/>
          </ac:spMkLst>
        </pc:spChg>
        <pc:picChg chg="add del mod">
          <ac:chgData name="אור רם [Or Ram]" userId="3390bb89-d477-40e3-984c-1f1ceab7aadc" providerId="ADAL" clId="{06219D2A-42E9-4E80-832C-68D120B8914F}" dt="2023-02-07T08:37:17.028" v="1162" actId="478"/>
          <ac:picMkLst>
            <pc:docMk/>
            <pc:sldMk cId="3228744000" sldId="304"/>
            <ac:picMk id="2" creationId="{2BAA086A-0454-1D7C-9E37-DA18A21133F3}"/>
          </ac:picMkLst>
        </pc:picChg>
        <pc:picChg chg="mod">
          <ac:chgData name="אור רם [Or Ram]" userId="3390bb89-d477-40e3-984c-1f1ceab7aadc" providerId="ADAL" clId="{06219D2A-42E9-4E80-832C-68D120B8914F}" dt="2023-02-07T08:35:17.030" v="1148" actId="1076"/>
          <ac:picMkLst>
            <pc:docMk/>
            <pc:sldMk cId="3228744000" sldId="304"/>
            <ac:picMk id="15362" creationId="{00000000-0000-0000-0000-000000000000}"/>
          </ac:picMkLst>
        </pc:picChg>
        <pc:picChg chg="mod">
          <ac:chgData name="אור רם [Or Ram]" userId="3390bb89-d477-40e3-984c-1f1ceab7aadc" providerId="ADAL" clId="{06219D2A-42E9-4E80-832C-68D120B8914F}" dt="2023-02-07T08:35:15.039" v="1147" actId="1076"/>
          <ac:picMkLst>
            <pc:docMk/>
            <pc:sldMk cId="3228744000" sldId="304"/>
            <ac:picMk id="15365" creationId="{00000000-0000-0000-0000-000000000000}"/>
          </ac:picMkLst>
        </pc:picChg>
      </pc:sldChg>
      <pc:sldChg chg="addSp delSp modSp mod">
        <pc:chgData name="אור רם [Or Ram]" userId="3390bb89-d477-40e3-984c-1f1ceab7aadc" providerId="ADAL" clId="{06219D2A-42E9-4E80-832C-68D120B8914F}" dt="2023-02-07T08:39:42.151" v="1209" actId="20577"/>
        <pc:sldMkLst>
          <pc:docMk/>
          <pc:sldMk cId="2559088422" sldId="305"/>
        </pc:sldMkLst>
        <pc:spChg chg="mod">
          <ac:chgData name="אור רם [Or Ram]" userId="3390bb89-d477-40e3-984c-1f1ceab7aadc" providerId="ADAL" clId="{06219D2A-42E9-4E80-832C-68D120B8914F}" dt="2023-02-07T08:39:42.151" v="1209" actId="20577"/>
          <ac:spMkLst>
            <pc:docMk/>
            <pc:sldMk cId="2559088422" sldId="305"/>
            <ac:spMk id="5" creationId="{00000000-0000-0000-0000-000000000000}"/>
          </ac:spMkLst>
        </pc:spChg>
        <pc:picChg chg="add del mod">
          <ac:chgData name="אור רם [Or Ram]" userId="3390bb89-d477-40e3-984c-1f1ceab7aadc" providerId="ADAL" clId="{06219D2A-42E9-4E80-832C-68D120B8914F}" dt="2023-02-07T08:37:11.540" v="1160" actId="478"/>
          <ac:picMkLst>
            <pc:docMk/>
            <pc:sldMk cId="2559088422" sldId="305"/>
            <ac:picMk id="2" creationId="{02B83633-7F8A-407C-7060-6F9F8A7B624F}"/>
          </ac:picMkLst>
        </pc:picChg>
        <pc:picChg chg="mod">
          <ac:chgData name="אור רם [Or Ram]" userId="3390bb89-d477-40e3-984c-1f1ceab7aadc" providerId="ADAL" clId="{06219D2A-42E9-4E80-832C-68D120B8914F}" dt="2023-02-07T08:33:59.372" v="1103" actId="1076"/>
          <ac:picMkLst>
            <pc:docMk/>
            <pc:sldMk cId="2559088422" sldId="305"/>
            <ac:picMk id="15363" creationId="{00000000-0000-0000-0000-000000000000}"/>
          </ac:picMkLst>
        </pc:picChg>
        <pc:picChg chg="mod">
          <ac:chgData name="אור רם [Or Ram]" userId="3390bb89-d477-40e3-984c-1f1ceab7aadc" providerId="ADAL" clId="{06219D2A-42E9-4E80-832C-68D120B8914F}" dt="2023-02-07T08:33:54.152" v="1102" actId="1076"/>
          <ac:picMkLst>
            <pc:docMk/>
            <pc:sldMk cId="2559088422" sldId="305"/>
            <ac:picMk id="15364" creationId="{00000000-0000-0000-0000-000000000000}"/>
          </ac:picMkLst>
        </pc:picChg>
      </pc:sldChg>
      <pc:sldChg chg="delSp modSp del">
        <pc:chgData name="אור רם [Or Ram]" userId="3390bb89-d477-40e3-984c-1f1ceab7aadc" providerId="ADAL" clId="{06219D2A-42E9-4E80-832C-68D120B8914F}" dt="2023-02-07T08:42:56.588" v="1318" actId="47"/>
        <pc:sldMkLst>
          <pc:docMk/>
          <pc:sldMk cId="4002022269" sldId="504"/>
        </pc:sldMkLst>
        <pc:picChg chg="del mod">
          <ac:chgData name="אור רם [Or Ram]" userId="3390bb89-d477-40e3-984c-1f1ceab7aadc" providerId="ADAL" clId="{06219D2A-42E9-4E80-832C-68D120B8914F}" dt="2023-02-01T05:56:43.201" v="267" actId="478"/>
          <ac:picMkLst>
            <pc:docMk/>
            <pc:sldMk cId="4002022269" sldId="504"/>
            <ac:picMk id="1026" creationId="{62E1A040-CB9C-84E2-EFBD-A9500E4B2551}"/>
          </ac:picMkLst>
        </pc:picChg>
      </pc:sldChg>
      <pc:sldChg chg="addSp delSp modSp new mod ord">
        <pc:chgData name="אור רם [Or Ram]" userId="3390bb89-d477-40e3-984c-1f1ceab7aadc" providerId="ADAL" clId="{06219D2A-42E9-4E80-832C-68D120B8914F}" dt="2023-02-07T08:38:01.961" v="1180" actId="1076"/>
        <pc:sldMkLst>
          <pc:docMk/>
          <pc:sldMk cId="111715894" sldId="505"/>
        </pc:sldMkLst>
        <pc:spChg chg="del">
          <ac:chgData name="אור רם [Or Ram]" userId="3390bb89-d477-40e3-984c-1f1ceab7aadc" providerId="ADAL" clId="{06219D2A-42E9-4E80-832C-68D120B8914F}" dt="2023-02-01T05:56:36.106" v="264" actId="478"/>
          <ac:spMkLst>
            <pc:docMk/>
            <pc:sldMk cId="111715894" sldId="505"/>
            <ac:spMk id="2" creationId="{0C8A0B0C-0D76-B36D-1EE0-2B6F83A346DC}"/>
          </ac:spMkLst>
        </pc:spChg>
        <pc:spChg chg="add del mod">
          <ac:chgData name="אור רם [Or Ram]" userId="3390bb89-d477-40e3-984c-1f1ceab7aadc" providerId="ADAL" clId="{06219D2A-42E9-4E80-832C-68D120B8914F}" dt="2023-02-07T08:28:59.633" v="888" actId="478"/>
          <ac:spMkLst>
            <pc:docMk/>
            <pc:sldMk cId="111715894" sldId="505"/>
            <ac:spMk id="3" creationId="{9B3AF91D-647F-4584-D29C-5D59EBE1CF67}"/>
          </ac:spMkLst>
        </pc:spChg>
        <pc:spChg chg="del">
          <ac:chgData name="אור רם [Or Ram]" userId="3390bb89-d477-40e3-984c-1f1ceab7aadc" providerId="ADAL" clId="{06219D2A-42E9-4E80-832C-68D120B8914F}" dt="2023-02-01T05:56:37.142" v="265" actId="478"/>
          <ac:spMkLst>
            <pc:docMk/>
            <pc:sldMk cId="111715894" sldId="505"/>
            <ac:spMk id="3" creationId="{EB61DF66-E068-7BDF-CB36-5B2B36EDC503}"/>
          </ac:spMkLst>
        </pc:spChg>
        <pc:spChg chg="add mod">
          <ac:chgData name="אור רם [Or Ram]" userId="3390bb89-d477-40e3-984c-1f1ceab7aadc" providerId="ADAL" clId="{06219D2A-42E9-4E80-832C-68D120B8914F}" dt="2023-02-07T08:37:04.159" v="1159" actId="1076"/>
          <ac:spMkLst>
            <pc:docMk/>
            <pc:sldMk cId="111715894" sldId="505"/>
            <ac:spMk id="6" creationId="{6A95F463-A65C-C40F-E3D8-58CE0817BA88}"/>
          </ac:spMkLst>
        </pc:spChg>
        <pc:picChg chg="add del mod">
          <ac:chgData name="אור רם [Or Ram]" userId="3390bb89-d477-40e3-984c-1f1ceab7aadc" providerId="ADAL" clId="{06219D2A-42E9-4E80-832C-68D120B8914F}" dt="2023-02-07T08:19:38.357" v="650" actId="478"/>
          <ac:picMkLst>
            <pc:docMk/>
            <pc:sldMk cId="111715894" sldId="505"/>
            <ac:picMk id="2" creationId="{443D42C9-3799-A317-71E4-709E38196893}"/>
          </ac:picMkLst>
        </pc:picChg>
        <pc:picChg chg="del">
          <ac:chgData name="אור רם [Or Ram]" userId="3390bb89-d477-40e3-984c-1f1ceab7aadc" providerId="ADAL" clId="{06219D2A-42E9-4E80-832C-68D120B8914F}" dt="2023-02-07T08:18:39.590" v="639"/>
          <ac:picMkLst>
            <pc:docMk/>
            <pc:sldMk cId="111715894" sldId="505"/>
            <ac:picMk id="4" creationId="{923FD23E-3FE6-D4C0-B16E-2D6FE64B7BED}"/>
          </ac:picMkLst>
        </pc:picChg>
        <pc:picChg chg="add del mod">
          <ac:chgData name="אור רם [Or Ram]" userId="3390bb89-d477-40e3-984c-1f1ceab7aadc" providerId="ADAL" clId="{06219D2A-42E9-4E80-832C-68D120B8914F}" dt="2023-02-07T08:36:57.953" v="1158" actId="478"/>
          <ac:picMkLst>
            <pc:docMk/>
            <pc:sldMk cId="111715894" sldId="505"/>
            <ac:picMk id="5" creationId="{64C5D674-113B-2A9D-4E5C-131D36F0FAE6}"/>
          </ac:picMkLst>
        </pc:picChg>
        <pc:picChg chg="add mod">
          <ac:chgData name="אור רם [Or Ram]" userId="3390bb89-d477-40e3-984c-1f1ceab7aadc" providerId="ADAL" clId="{06219D2A-42E9-4E80-832C-68D120B8914F}" dt="2023-02-07T08:38:01.961" v="1180" actId="1076"/>
          <ac:picMkLst>
            <pc:docMk/>
            <pc:sldMk cId="111715894" sldId="505"/>
            <ac:picMk id="2050" creationId="{E1992ABC-8E5F-A14E-A964-48189119DB92}"/>
          </ac:picMkLst>
        </pc:picChg>
        <pc:picChg chg="add mod">
          <ac:chgData name="אור רם [Or Ram]" userId="3390bb89-d477-40e3-984c-1f1ceab7aadc" providerId="ADAL" clId="{06219D2A-42E9-4E80-832C-68D120B8914F}" dt="2023-02-07T08:37:56.747" v="1177" actId="1076"/>
          <ac:picMkLst>
            <pc:docMk/>
            <pc:sldMk cId="111715894" sldId="505"/>
            <ac:picMk id="2052" creationId="{7E4532C0-42F8-C509-E3F5-DB00A8985CD1}"/>
          </ac:picMkLst>
        </pc:picChg>
        <pc:picChg chg="add mod">
          <ac:chgData name="אור רם [Or Ram]" userId="3390bb89-d477-40e3-984c-1f1ceab7aadc" providerId="ADAL" clId="{06219D2A-42E9-4E80-832C-68D120B8914F}" dt="2023-02-07T08:37:57.866" v="1178" actId="1076"/>
          <ac:picMkLst>
            <pc:docMk/>
            <pc:sldMk cId="111715894" sldId="505"/>
            <ac:picMk id="2054" creationId="{3A7D6AE3-90EB-971E-451D-055B49D948A4}"/>
          </ac:picMkLst>
        </pc:picChg>
      </pc:sldChg>
      <pc:sldChg chg="addSp delSp modSp add mod">
        <pc:chgData name="אור רם [Or Ram]" userId="3390bb89-d477-40e3-984c-1f1ceab7aadc" providerId="ADAL" clId="{06219D2A-42E9-4E80-832C-68D120B8914F}" dt="2023-02-07T09:27:43.934" v="2623" actId="113"/>
        <pc:sldMkLst>
          <pc:docMk/>
          <pc:sldMk cId="3784870690" sldId="506"/>
        </pc:sldMkLst>
        <pc:spChg chg="add mod">
          <ac:chgData name="אור רם [Or Ram]" userId="3390bb89-d477-40e3-984c-1f1ceab7aadc" providerId="ADAL" clId="{06219D2A-42E9-4E80-832C-68D120B8914F}" dt="2023-02-07T09:27:43.934" v="2623" actId="113"/>
          <ac:spMkLst>
            <pc:docMk/>
            <pc:sldMk cId="3784870690" sldId="506"/>
            <ac:spMk id="2" creationId="{CD1849EF-E052-FF06-F8B8-F13804613745}"/>
          </ac:spMkLst>
        </pc:spChg>
        <pc:spChg chg="add mod">
          <ac:chgData name="אור רם [Or Ram]" userId="3390bb89-d477-40e3-984c-1f1ceab7aadc" providerId="ADAL" clId="{06219D2A-42E9-4E80-832C-68D120B8914F}" dt="2023-02-07T09:22:03.671" v="2256" actId="1076"/>
          <ac:spMkLst>
            <pc:docMk/>
            <pc:sldMk cId="3784870690" sldId="506"/>
            <ac:spMk id="4" creationId="{DB6E5D06-FC70-305B-D64C-59EF4B07F3B5}"/>
          </ac:spMkLst>
        </pc:spChg>
        <pc:spChg chg="del mod">
          <ac:chgData name="אור רם [Or Ram]" userId="3390bb89-d477-40e3-984c-1f1ceab7aadc" providerId="ADAL" clId="{06219D2A-42E9-4E80-832C-68D120B8914F}" dt="2023-02-07T08:27:45.251" v="873" actId="478"/>
          <ac:spMkLst>
            <pc:docMk/>
            <pc:sldMk cId="3784870690" sldId="506"/>
            <ac:spMk id="5" creationId="{5BA46650-B9DC-65D4-493E-1672A10ADEA7}"/>
          </ac:spMkLst>
        </pc:spChg>
        <pc:picChg chg="add del mod">
          <ac:chgData name="אור רם [Or Ram]" userId="3390bb89-d477-40e3-984c-1f1ceab7aadc" providerId="ADAL" clId="{06219D2A-42E9-4E80-832C-68D120B8914F}" dt="2023-02-07T08:36:52.338" v="1155" actId="478"/>
          <ac:picMkLst>
            <pc:docMk/>
            <pc:sldMk cId="3784870690" sldId="506"/>
            <ac:picMk id="3" creationId="{1DA4801A-17D4-0062-B21E-46D8F4E25F4F}"/>
          </ac:picMkLst>
        </pc:picChg>
        <pc:picChg chg="del">
          <ac:chgData name="אור רם [Or Ram]" userId="3390bb89-d477-40e3-984c-1f1ceab7aadc" providerId="ADAL" clId="{06219D2A-42E9-4E80-832C-68D120B8914F}" dt="2023-02-07T08:13:07.703" v="436" actId="478"/>
          <ac:picMkLst>
            <pc:docMk/>
            <pc:sldMk cId="3784870690" sldId="506"/>
            <ac:picMk id="10" creationId="{F3873DB7-98C4-B34E-5254-3CA8B814E6DA}"/>
          </ac:picMkLst>
        </pc:picChg>
      </pc:sldChg>
      <pc:sldChg chg="delSp new del mod">
        <pc:chgData name="אור רם [Or Ram]" userId="3390bb89-d477-40e3-984c-1f1ceab7aadc" providerId="ADAL" clId="{06219D2A-42E9-4E80-832C-68D120B8914F}" dt="2023-02-07T08:23:31.522" v="762" actId="47"/>
        <pc:sldMkLst>
          <pc:docMk/>
          <pc:sldMk cId="2414090258" sldId="507"/>
        </pc:sldMkLst>
        <pc:spChg chg="del">
          <ac:chgData name="אור רם [Or Ram]" userId="3390bb89-d477-40e3-984c-1f1ceab7aadc" providerId="ADAL" clId="{06219D2A-42E9-4E80-832C-68D120B8914F}" dt="2023-02-07T08:16:42.796" v="636" actId="478"/>
          <ac:spMkLst>
            <pc:docMk/>
            <pc:sldMk cId="2414090258" sldId="507"/>
            <ac:spMk id="2" creationId="{99316269-1FD0-E340-E852-10D3F55A4203}"/>
          </ac:spMkLst>
        </pc:spChg>
        <pc:spChg chg="del">
          <ac:chgData name="אור רם [Or Ram]" userId="3390bb89-d477-40e3-984c-1f1ceab7aadc" providerId="ADAL" clId="{06219D2A-42E9-4E80-832C-68D120B8914F}" dt="2023-02-07T08:16:45.459" v="637" actId="478"/>
          <ac:spMkLst>
            <pc:docMk/>
            <pc:sldMk cId="2414090258" sldId="507"/>
            <ac:spMk id="3" creationId="{462F26BB-D579-AADB-63E8-B928EC18A79F}"/>
          </ac:spMkLst>
        </pc:spChg>
      </pc:sldChg>
      <pc:sldChg chg="addSp delSp modSp add mod ord">
        <pc:chgData name="אור רם [Or Ram]" userId="3390bb89-d477-40e3-984c-1f1ceab7aadc" providerId="ADAL" clId="{06219D2A-42E9-4E80-832C-68D120B8914F}" dt="2023-02-07T09:29:59.802" v="2639" actId="167"/>
        <pc:sldMkLst>
          <pc:docMk/>
          <pc:sldMk cId="2562476487" sldId="508"/>
        </pc:sldMkLst>
        <pc:spChg chg="add del mod">
          <ac:chgData name="אור רם [Or Ram]" userId="3390bb89-d477-40e3-984c-1f1ceab7aadc" providerId="ADAL" clId="{06219D2A-42E9-4E80-832C-68D120B8914F}" dt="2023-02-07T08:28:07.872" v="878" actId="478"/>
          <ac:spMkLst>
            <pc:docMk/>
            <pc:sldMk cId="2562476487" sldId="508"/>
            <ac:spMk id="2" creationId="{D932C1DC-1221-D6E1-7AE5-56A7E50370EC}"/>
          </ac:spMkLst>
        </pc:spChg>
        <pc:spChg chg="add mod">
          <ac:chgData name="אור רם [Or Ram]" userId="3390bb89-d477-40e3-984c-1f1ceab7aadc" providerId="ADAL" clId="{06219D2A-42E9-4E80-832C-68D120B8914F}" dt="2023-02-07T08:55:09.883" v="1468" actId="1076"/>
          <ac:spMkLst>
            <pc:docMk/>
            <pc:sldMk cId="2562476487" sldId="508"/>
            <ac:spMk id="4" creationId="{57D47E88-487A-0203-A25D-764180D65350}"/>
          </ac:spMkLst>
        </pc:spChg>
        <pc:picChg chg="add del mod">
          <ac:chgData name="אור רם [Or Ram]" userId="3390bb89-d477-40e3-984c-1f1ceab7aadc" providerId="ADAL" clId="{06219D2A-42E9-4E80-832C-68D120B8914F}" dt="2023-02-07T08:36:54.089" v="1156" actId="478"/>
          <ac:picMkLst>
            <pc:docMk/>
            <pc:sldMk cId="2562476487" sldId="508"/>
            <ac:picMk id="3" creationId="{63A4B6AC-EB09-4091-36D2-0394751DC667}"/>
          </ac:picMkLst>
        </pc:picChg>
        <pc:picChg chg="add mod">
          <ac:chgData name="אור רם [Or Ram]" userId="3390bb89-d477-40e3-984c-1f1ceab7aadc" providerId="ADAL" clId="{06219D2A-42E9-4E80-832C-68D120B8914F}" dt="2023-02-07T09:29:11.815" v="2633" actId="14100"/>
          <ac:picMkLst>
            <pc:docMk/>
            <pc:sldMk cId="2562476487" sldId="508"/>
            <ac:picMk id="6" creationId="{B8DB7F39-4A38-8E6A-4FB2-35DE20963718}"/>
          </ac:picMkLst>
        </pc:picChg>
        <pc:picChg chg="add mod">
          <ac:chgData name="אור רם [Or Ram]" userId="3390bb89-d477-40e3-984c-1f1ceab7aadc" providerId="ADAL" clId="{06219D2A-42E9-4E80-832C-68D120B8914F}" dt="2023-02-07T09:29:05.446" v="2631" actId="1076"/>
          <ac:picMkLst>
            <pc:docMk/>
            <pc:sldMk cId="2562476487" sldId="508"/>
            <ac:picMk id="8" creationId="{C18A23D3-28AD-F8B9-3703-D767949A806D}"/>
          </ac:picMkLst>
        </pc:picChg>
        <pc:picChg chg="add mod ord">
          <ac:chgData name="אור רם [Or Ram]" userId="3390bb89-d477-40e3-984c-1f1ceab7aadc" providerId="ADAL" clId="{06219D2A-42E9-4E80-832C-68D120B8914F}" dt="2023-02-07T09:29:59.802" v="2639" actId="167"/>
          <ac:picMkLst>
            <pc:docMk/>
            <pc:sldMk cId="2562476487" sldId="508"/>
            <ac:picMk id="10" creationId="{AA22493C-48BF-FBF7-4512-C803C4EDFA24}"/>
          </ac:picMkLst>
        </pc:picChg>
        <pc:picChg chg="del">
          <ac:chgData name="אור רם [Or Ram]" userId="3390bb89-d477-40e3-984c-1f1ceab7aadc" providerId="ADAL" clId="{06219D2A-42E9-4E80-832C-68D120B8914F}" dt="2023-02-07T08:12:17.987" v="387" actId="478"/>
          <ac:picMkLst>
            <pc:docMk/>
            <pc:sldMk cId="2562476487" sldId="508"/>
            <ac:picMk id="2050" creationId="{E1992ABC-8E5F-A14E-A964-48189119DB92}"/>
          </ac:picMkLst>
        </pc:picChg>
        <pc:picChg chg="del">
          <ac:chgData name="אור רם [Or Ram]" userId="3390bb89-d477-40e3-984c-1f1ceab7aadc" providerId="ADAL" clId="{06219D2A-42E9-4E80-832C-68D120B8914F}" dt="2023-02-07T08:12:16.954" v="385" actId="478"/>
          <ac:picMkLst>
            <pc:docMk/>
            <pc:sldMk cId="2562476487" sldId="508"/>
            <ac:picMk id="2052" creationId="{7E4532C0-42F8-C509-E3F5-DB00A8985CD1}"/>
          </ac:picMkLst>
        </pc:picChg>
        <pc:picChg chg="del">
          <ac:chgData name="אור רם [Or Ram]" userId="3390bb89-d477-40e3-984c-1f1ceab7aadc" providerId="ADAL" clId="{06219D2A-42E9-4E80-832C-68D120B8914F}" dt="2023-02-07T08:12:17.504" v="386" actId="478"/>
          <ac:picMkLst>
            <pc:docMk/>
            <pc:sldMk cId="2562476487" sldId="508"/>
            <ac:picMk id="2054" creationId="{3A7D6AE3-90EB-971E-451D-055B49D948A4}"/>
          </ac:picMkLst>
        </pc:picChg>
      </pc:sldChg>
      <pc:sldChg chg="addSp delSp modSp add mod ord">
        <pc:chgData name="אור רם [Or Ram]" userId="3390bb89-d477-40e3-984c-1f1ceab7aadc" providerId="ADAL" clId="{06219D2A-42E9-4E80-832C-68D120B8914F}" dt="2023-02-07T09:12:45.402" v="2185" actId="1076"/>
        <pc:sldMkLst>
          <pc:docMk/>
          <pc:sldMk cId="1533932759" sldId="509"/>
        </pc:sldMkLst>
        <pc:spChg chg="del mod">
          <ac:chgData name="אור רם [Or Ram]" userId="3390bb89-d477-40e3-984c-1f1ceab7aadc" providerId="ADAL" clId="{06219D2A-42E9-4E80-832C-68D120B8914F}" dt="2023-02-07T08:28:28.928" v="882" actId="478"/>
          <ac:spMkLst>
            <pc:docMk/>
            <pc:sldMk cId="1533932759" sldId="509"/>
            <ac:spMk id="2" creationId="{D932C1DC-1221-D6E1-7AE5-56A7E50370EC}"/>
          </ac:spMkLst>
        </pc:spChg>
        <pc:spChg chg="add mod">
          <ac:chgData name="אור רם [Or Ram]" userId="3390bb89-d477-40e3-984c-1f1ceab7aadc" providerId="ADAL" clId="{06219D2A-42E9-4E80-832C-68D120B8914F}" dt="2023-02-07T09:12:45.402" v="2185" actId="1076"/>
          <ac:spMkLst>
            <pc:docMk/>
            <pc:sldMk cId="1533932759" sldId="509"/>
            <ac:spMk id="4" creationId="{36F31F87-96CF-A815-859D-C7B4ACC5E7BA}"/>
          </ac:spMkLst>
        </pc:spChg>
        <pc:picChg chg="del">
          <ac:chgData name="אור רם [Or Ram]" userId="3390bb89-d477-40e3-984c-1f1ceab7aadc" providerId="ADAL" clId="{06219D2A-42E9-4E80-832C-68D120B8914F}" dt="2023-02-07T08:36:56.179" v="1157" actId="478"/>
          <ac:picMkLst>
            <pc:docMk/>
            <pc:sldMk cId="1533932759" sldId="509"/>
            <ac:picMk id="3" creationId="{63A4B6AC-EB09-4091-36D2-0394751DC667}"/>
          </ac:picMkLst>
        </pc:picChg>
        <pc:picChg chg="add mod">
          <ac:chgData name="אור רם [Or Ram]" userId="3390bb89-d477-40e3-984c-1f1ceab7aadc" providerId="ADAL" clId="{06219D2A-42E9-4E80-832C-68D120B8914F}" dt="2023-02-07T09:08:37.338" v="1761" actId="27614"/>
          <ac:picMkLst>
            <pc:docMk/>
            <pc:sldMk cId="1533932759" sldId="509"/>
            <ac:picMk id="6" creationId="{08DC4B1C-CEA1-DA3F-883D-0CFE7E40B420}"/>
          </ac:picMkLst>
        </pc:picChg>
      </pc:sldChg>
      <pc:sldChg chg="add del ord">
        <pc:chgData name="אור רם [Or Ram]" userId="3390bb89-d477-40e3-984c-1f1ceab7aadc" providerId="ADAL" clId="{06219D2A-42E9-4E80-832C-68D120B8914F}" dt="2023-02-07T08:54:23.541" v="1467" actId="47"/>
        <pc:sldMkLst>
          <pc:docMk/>
          <pc:sldMk cId="2583609284" sldId="510"/>
        </pc:sldMkLst>
      </pc:sldChg>
      <pc:sldChg chg="addSp modSp mod">
        <pc:chgData name="אור רם [Or Ram]" userId="3390bb89-d477-40e3-984c-1f1ceab7aadc" providerId="ADAL" clId="{06219D2A-42E9-4E80-832C-68D120B8914F}" dt="2023-02-07T08:54:13.545" v="1466" actId="1076"/>
        <pc:sldMkLst>
          <pc:docMk/>
          <pc:sldMk cId="2700888487" sldId="511"/>
        </pc:sldMkLst>
        <pc:spChg chg="mod">
          <ac:chgData name="אור רם [Or Ram]" userId="3390bb89-d477-40e3-984c-1f1ceab7aadc" providerId="ADAL" clId="{06219D2A-42E9-4E80-832C-68D120B8914F}" dt="2023-02-07T08:54:13.545" v="1466" actId="1076"/>
          <ac:spMkLst>
            <pc:docMk/>
            <pc:sldMk cId="2700888487" sldId="511"/>
            <ac:spMk id="5" creationId="{5BA46650-B9DC-65D4-493E-1672A10ADEA7}"/>
          </ac:spMkLst>
        </pc:spChg>
        <pc:picChg chg="mod ord">
          <ac:chgData name="אור רם [Or Ram]" userId="3390bb89-d477-40e3-984c-1f1ceab7aadc" providerId="ADAL" clId="{06219D2A-42E9-4E80-832C-68D120B8914F}" dt="2023-02-07T08:53:53.588" v="1461" actId="14100"/>
          <ac:picMkLst>
            <pc:docMk/>
            <pc:sldMk cId="2700888487" sldId="511"/>
            <ac:picMk id="2" creationId="{975C9438-4279-85C0-DBCA-A3575A0611E9}"/>
          </ac:picMkLst>
        </pc:picChg>
        <pc:picChg chg="add mod">
          <ac:chgData name="אור רם [Or Ram]" userId="3390bb89-d477-40e3-984c-1f1ceab7aadc" providerId="ADAL" clId="{06219D2A-42E9-4E80-832C-68D120B8914F}" dt="2023-02-07T08:54:00.521" v="1464" actId="1076"/>
          <ac:picMkLst>
            <pc:docMk/>
            <pc:sldMk cId="2700888487" sldId="511"/>
            <ac:picMk id="1026" creationId="{069879E4-CBC1-564D-692D-BC9C3994D955}"/>
          </ac:picMkLst>
        </pc:picChg>
      </pc:sldChg>
      <pc:sldChg chg="add ord">
        <pc:chgData name="אור רם [Or Ram]" userId="3390bb89-d477-40e3-984c-1f1ceab7aadc" providerId="ADAL" clId="{06219D2A-42E9-4E80-832C-68D120B8914F}" dt="2023-02-07T09:15:50.816" v="2224"/>
        <pc:sldMkLst>
          <pc:docMk/>
          <pc:sldMk cId="2082311879" sldId="512"/>
        </pc:sldMkLst>
      </pc:sldChg>
      <pc:sldChg chg="addSp delSp modSp add mod">
        <pc:chgData name="אור רם [Or Ram]" userId="3390bb89-d477-40e3-984c-1f1ceab7aadc" providerId="ADAL" clId="{06219D2A-42E9-4E80-832C-68D120B8914F}" dt="2023-02-07T09:21:40.458" v="2255" actId="1076"/>
        <pc:sldMkLst>
          <pc:docMk/>
          <pc:sldMk cId="3952057620" sldId="513"/>
        </pc:sldMkLst>
        <pc:spChg chg="mod">
          <ac:chgData name="אור רם [Or Ram]" userId="3390bb89-d477-40e3-984c-1f1ceab7aadc" providerId="ADAL" clId="{06219D2A-42E9-4E80-832C-68D120B8914F}" dt="2023-02-07T09:13:34.497" v="2210" actId="20577"/>
          <ac:spMkLst>
            <pc:docMk/>
            <pc:sldMk cId="3952057620" sldId="513"/>
            <ac:spMk id="6" creationId="{6A95F463-A65C-C40F-E3D8-58CE0817BA88}"/>
          </ac:spMkLst>
        </pc:spChg>
        <pc:picChg chg="add mod">
          <ac:chgData name="אור רם [Or Ram]" userId="3390bb89-d477-40e3-984c-1f1ceab7aadc" providerId="ADAL" clId="{06219D2A-42E9-4E80-832C-68D120B8914F}" dt="2023-02-07T09:21:40.458" v="2255" actId="1076"/>
          <ac:picMkLst>
            <pc:docMk/>
            <pc:sldMk cId="3952057620" sldId="513"/>
            <ac:picMk id="3" creationId="{66F0EFA3-7FE1-538E-CCE8-3DB69CD3DE2B}"/>
          </ac:picMkLst>
        </pc:picChg>
        <pc:picChg chg="del">
          <ac:chgData name="אור רם [Or Ram]" userId="3390bb89-d477-40e3-984c-1f1ceab7aadc" providerId="ADAL" clId="{06219D2A-42E9-4E80-832C-68D120B8914F}" dt="2023-02-07T09:13:24.421" v="2189" actId="478"/>
          <ac:picMkLst>
            <pc:docMk/>
            <pc:sldMk cId="3952057620" sldId="513"/>
            <ac:picMk id="2050" creationId="{E1992ABC-8E5F-A14E-A964-48189119DB92}"/>
          </ac:picMkLst>
        </pc:picChg>
        <pc:picChg chg="del">
          <ac:chgData name="אור רם [Or Ram]" userId="3390bb89-d477-40e3-984c-1f1ceab7aadc" providerId="ADAL" clId="{06219D2A-42E9-4E80-832C-68D120B8914F}" dt="2023-02-07T09:13:23.988" v="2188" actId="478"/>
          <ac:picMkLst>
            <pc:docMk/>
            <pc:sldMk cId="3952057620" sldId="513"/>
            <ac:picMk id="2052" creationId="{7E4532C0-42F8-C509-E3F5-DB00A8985CD1}"/>
          </ac:picMkLst>
        </pc:picChg>
        <pc:picChg chg="del">
          <ac:chgData name="אור רם [Or Ram]" userId="3390bb89-d477-40e3-984c-1f1ceab7aadc" providerId="ADAL" clId="{06219D2A-42E9-4E80-832C-68D120B8914F}" dt="2023-02-07T09:13:23.449" v="2187" actId="478"/>
          <ac:picMkLst>
            <pc:docMk/>
            <pc:sldMk cId="3952057620" sldId="513"/>
            <ac:picMk id="2054" creationId="{3A7D6AE3-90EB-971E-451D-055B49D948A4}"/>
          </ac:picMkLst>
        </pc:picChg>
      </pc:sldChg>
      <pc:sldChg chg="addSp delSp modSp add mod">
        <pc:chgData name="אור רם [Or Ram]" userId="3390bb89-d477-40e3-984c-1f1ceab7aadc" providerId="ADAL" clId="{06219D2A-42E9-4E80-832C-68D120B8914F}" dt="2023-02-07T09:20:56.377" v="2248" actId="14100"/>
        <pc:sldMkLst>
          <pc:docMk/>
          <pc:sldMk cId="3692020832" sldId="514"/>
        </pc:sldMkLst>
        <pc:spChg chg="mod">
          <ac:chgData name="אור רם [Or Ram]" userId="3390bb89-d477-40e3-984c-1f1ceab7aadc" providerId="ADAL" clId="{06219D2A-42E9-4E80-832C-68D120B8914F}" dt="2023-02-07T09:20:56.377" v="2248" actId="14100"/>
          <ac:spMkLst>
            <pc:docMk/>
            <pc:sldMk cId="3692020832" sldId="514"/>
            <ac:spMk id="2" creationId="{A4FFB9A6-A5C7-D9CA-4B2F-8D2399B097B0}"/>
          </ac:spMkLst>
        </pc:spChg>
        <pc:picChg chg="add mod ord">
          <ac:chgData name="אור רם [Or Ram]" userId="3390bb89-d477-40e3-984c-1f1ceab7aadc" providerId="ADAL" clId="{06219D2A-42E9-4E80-832C-68D120B8914F}" dt="2023-02-07T09:20:50.794" v="2242" actId="1076"/>
          <ac:picMkLst>
            <pc:docMk/>
            <pc:sldMk cId="3692020832" sldId="514"/>
            <ac:picMk id="4" creationId="{B82C9ECC-F2FC-1089-497C-5307D1E14B64}"/>
          </ac:picMkLst>
        </pc:picChg>
        <pc:picChg chg="del">
          <ac:chgData name="אור רם [Or Ram]" userId="3390bb89-d477-40e3-984c-1f1ceab7aadc" providerId="ADAL" clId="{06219D2A-42E9-4E80-832C-68D120B8914F}" dt="2023-02-07T09:20:37.658" v="2235" actId="478"/>
          <ac:picMkLst>
            <pc:docMk/>
            <pc:sldMk cId="3692020832" sldId="514"/>
            <ac:picMk id="12" creationId="{00000000-0000-0000-0000-000000000000}"/>
          </ac:picMkLst>
        </pc:picChg>
        <pc:picChg chg="del">
          <ac:chgData name="אור רם [Or Ram]" userId="3390bb89-d477-40e3-984c-1f1ceab7aadc" providerId="ADAL" clId="{06219D2A-42E9-4E80-832C-68D120B8914F}" dt="2023-02-07T09:20:38.059" v="2236" actId="478"/>
          <ac:picMkLst>
            <pc:docMk/>
            <pc:sldMk cId="3692020832" sldId="514"/>
            <ac:picMk id="11267" creationId="{00000000-0000-0000-0000-000000000000}"/>
          </ac:picMkLst>
        </pc:picChg>
        <pc:picChg chg="del">
          <ac:chgData name="אור רם [Or Ram]" userId="3390bb89-d477-40e3-984c-1f1ceab7aadc" providerId="ADAL" clId="{06219D2A-42E9-4E80-832C-68D120B8914F}" dt="2023-02-07T09:20:37.141" v="2234" actId="478"/>
          <ac:picMkLst>
            <pc:docMk/>
            <pc:sldMk cId="3692020832" sldId="514"/>
            <ac:picMk id="11272" creationId="{00000000-0000-0000-0000-000000000000}"/>
          </ac:picMkLst>
        </pc:picChg>
      </pc:sldChg>
      <pc:sldMasterChg chg="modSp modSldLayout">
        <pc:chgData name="אור רם [Or Ram]" userId="3390bb89-d477-40e3-984c-1f1ceab7aadc" providerId="ADAL" clId="{06219D2A-42E9-4E80-832C-68D120B8914F}" dt="2023-02-01T05:40:23.961" v="0"/>
        <pc:sldMasterMkLst>
          <pc:docMk/>
          <pc:sldMasterMk cId="3027906775" sldId="2147483648"/>
        </pc:sldMasterMkLst>
        <pc:spChg chg="mod">
          <ac:chgData name="אור רם [Or Ram]" userId="3390bb89-d477-40e3-984c-1f1ceab7aadc" providerId="ADAL" clId="{06219D2A-42E9-4E80-832C-68D120B8914F}" dt="2023-02-01T05:40:23.961" v="0"/>
          <ac:spMkLst>
            <pc:docMk/>
            <pc:sldMasterMk cId="3027906775" sldId="2147483648"/>
            <ac:spMk id="2" creationId="{6F358EC9-F8F2-2EF7-C908-537FF293F49C}"/>
          </ac:spMkLst>
        </pc:spChg>
        <pc:spChg chg="mod">
          <ac:chgData name="אור רם [Or Ram]" userId="3390bb89-d477-40e3-984c-1f1ceab7aadc" providerId="ADAL" clId="{06219D2A-42E9-4E80-832C-68D120B8914F}" dt="2023-02-01T05:40:23.961" v="0"/>
          <ac:spMkLst>
            <pc:docMk/>
            <pc:sldMasterMk cId="3027906775" sldId="2147483648"/>
            <ac:spMk id="3" creationId="{79641FB8-695C-EC01-6E3A-B14B51323767}"/>
          </ac:spMkLst>
        </pc:spChg>
        <pc:spChg chg="mod">
          <ac:chgData name="אור רם [Or Ram]" userId="3390bb89-d477-40e3-984c-1f1ceab7aadc" providerId="ADAL" clId="{06219D2A-42E9-4E80-832C-68D120B8914F}" dt="2023-02-01T05:40:23.961" v="0"/>
          <ac:spMkLst>
            <pc:docMk/>
            <pc:sldMasterMk cId="3027906775" sldId="2147483648"/>
            <ac:spMk id="4" creationId="{6800AA08-741A-CDB9-FF4E-AE852DD91A55}"/>
          </ac:spMkLst>
        </pc:spChg>
        <pc:spChg chg="mod">
          <ac:chgData name="אור רם [Or Ram]" userId="3390bb89-d477-40e3-984c-1f1ceab7aadc" providerId="ADAL" clId="{06219D2A-42E9-4E80-832C-68D120B8914F}" dt="2023-02-01T05:40:23.961" v="0"/>
          <ac:spMkLst>
            <pc:docMk/>
            <pc:sldMasterMk cId="3027906775" sldId="2147483648"/>
            <ac:spMk id="5" creationId="{476C52F6-E079-E07F-60D5-F354628E7697}"/>
          </ac:spMkLst>
        </pc:spChg>
        <pc:spChg chg="mod">
          <ac:chgData name="אור רם [Or Ram]" userId="3390bb89-d477-40e3-984c-1f1ceab7aadc" providerId="ADAL" clId="{06219D2A-42E9-4E80-832C-68D120B8914F}" dt="2023-02-01T05:40:23.961" v="0"/>
          <ac:spMkLst>
            <pc:docMk/>
            <pc:sldMasterMk cId="3027906775" sldId="2147483648"/>
            <ac:spMk id="6" creationId="{15C59D6A-8166-472F-962E-D13648654E02}"/>
          </ac:spMkLst>
        </pc:spChg>
        <pc:sldLayoutChg chg="modSp">
          <pc:chgData name="אור רם [Or Ram]" userId="3390bb89-d477-40e3-984c-1f1ceab7aadc" providerId="ADAL" clId="{06219D2A-42E9-4E80-832C-68D120B8914F}" dt="2023-02-01T05:40:23.961" v="0"/>
          <pc:sldLayoutMkLst>
            <pc:docMk/>
            <pc:sldMasterMk cId="3027906775" sldId="2147483648"/>
            <pc:sldLayoutMk cId="2325511486" sldId="2147483649"/>
          </pc:sldLayoutMkLst>
          <pc:spChg chg="mod">
            <ac:chgData name="אור רם [Or Ram]" userId="3390bb89-d477-40e3-984c-1f1ceab7aadc" providerId="ADAL" clId="{06219D2A-42E9-4E80-832C-68D120B8914F}" dt="2023-02-01T05:40:23.961" v="0"/>
            <ac:spMkLst>
              <pc:docMk/>
              <pc:sldMasterMk cId="3027906775" sldId="2147483648"/>
              <pc:sldLayoutMk cId="2325511486" sldId="2147483649"/>
              <ac:spMk id="2" creationId="{77EC3B40-DF6F-B583-63AD-22D229E1B68E}"/>
            </ac:spMkLst>
          </pc:spChg>
          <pc:spChg chg="mod">
            <ac:chgData name="אור רם [Or Ram]" userId="3390bb89-d477-40e3-984c-1f1ceab7aadc" providerId="ADAL" clId="{06219D2A-42E9-4E80-832C-68D120B8914F}" dt="2023-02-01T05:40:23.961" v="0"/>
            <ac:spMkLst>
              <pc:docMk/>
              <pc:sldMasterMk cId="3027906775" sldId="2147483648"/>
              <pc:sldLayoutMk cId="2325511486" sldId="2147483649"/>
              <ac:spMk id="3" creationId="{4C4DA670-1010-FA26-1497-0320B3037355}"/>
            </ac:spMkLst>
          </pc:spChg>
        </pc:sldLayoutChg>
        <pc:sldLayoutChg chg="modSp">
          <pc:chgData name="אור רם [Or Ram]" userId="3390bb89-d477-40e3-984c-1f1ceab7aadc" providerId="ADAL" clId="{06219D2A-42E9-4E80-832C-68D120B8914F}" dt="2023-02-01T05:40:23.961" v="0"/>
          <pc:sldLayoutMkLst>
            <pc:docMk/>
            <pc:sldMasterMk cId="3027906775" sldId="2147483648"/>
            <pc:sldLayoutMk cId="2668920716" sldId="2147483651"/>
          </pc:sldLayoutMkLst>
          <pc:spChg chg="mod">
            <ac:chgData name="אור רם [Or Ram]" userId="3390bb89-d477-40e3-984c-1f1ceab7aadc" providerId="ADAL" clId="{06219D2A-42E9-4E80-832C-68D120B8914F}" dt="2023-02-01T05:40:23.961" v="0"/>
            <ac:spMkLst>
              <pc:docMk/>
              <pc:sldMasterMk cId="3027906775" sldId="2147483648"/>
              <pc:sldLayoutMk cId="2668920716" sldId="2147483651"/>
              <ac:spMk id="2" creationId="{A7BE24E6-6750-D55D-DD0C-6A67A9F24FD0}"/>
            </ac:spMkLst>
          </pc:spChg>
          <pc:spChg chg="mod">
            <ac:chgData name="אור רם [Or Ram]" userId="3390bb89-d477-40e3-984c-1f1ceab7aadc" providerId="ADAL" clId="{06219D2A-42E9-4E80-832C-68D120B8914F}" dt="2023-02-01T05:40:23.961" v="0"/>
            <ac:spMkLst>
              <pc:docMk/>
              <pc:sldMasterMk cId="3027906775" sldId="2147483648"/>
              <pc:sldLayoutMk cId="2668920716" sldId="2147483651"/>
              <ac:spMk id="3" creationId="{B0F24D61-15DE-25C9-FA95-009CA97F27BD}"/>
            </ac:spMkLst>
          </pc:spChg>
        </pc:sldLayoutChg>
        <pc:sldLayoutChg chg="modSp">
          <pc:chgData name="אור רם [Or Ram]" userId="3390bb89-d477-40e3-984c-1f1ceab7aadc" providerId="ADAL" clId="{06219D2A-42E9-4E80-832C-68D120B8914F}" dt="2023-02-01T05:40:23.961" v="0"/>
          <pc:sldLayoutMkLst>
            <pc:docMk/>
            <pc:sldMasterMk cId="3027906775" sldId="2147483648"/>
            <pc:sldLayoutMk cId="1658958560" sldId="2147483652"/>
          </pc:sldLayoutMkLst>
          <pc:spChg chg="mod">
            <ac:chgData name="אור רם [Or Ram]" userId="3390bb89-d477-40e3-984c-1f1ceab7aadc" providerId="ADAL" clId="{06219D2A-42E9-4E80-832C-68D120B8914F}" dt="2023-02-01T05:40:23.961" v="0"/>
            <ac:spMkLst>
              <pc:docMk/>
              <pc:sldMasterMk cId="3027906775" sldId="2147483648"/>
              <pc:sldLayoutMk cId="1658958560" sldId="2147483652"/>
              <ac:spMk id="3" creationId="{41535111-6196-0493-5410-735D6BCF9ABA}"/>
            </ac:spMkLst>
          </pc:spChg>
          <pc:spChg chg="mod">
            <ac:chgData name="אור רם [Or Ram]" userId="3390bb89-d477-40e3-984c-1f1ceab7aadc" providerId="ADAL" clId="{06219D2A-42E9-4E80-832C-68D120B8914F}" dt="2023-02-01T05:40:23.961" v="0"/>
            <ac:spMkLst>
              <pc:docMk/>
              <pc:sldMasterMk cId="3027906775" sldId="2147483648"/>
              <pc:sldLayoutMk cId="1658958560" sldId="2147483652"/>
              <ac:spMk id="4" creationId="{FA6D123D-5E21-8A8E-230C-FFC341490BE6}"/>
            </ac:spMkLst>
          </pc:spChg>
        </pc:sldLayoutChg>
        <pc:sldLayoutChg chg="modSp">
          <pc:chgData name="אור רם [Or Ram]" userId="3390bb89-d477-40e3-984c-1f1ceab7aadc" providerId="ADAL" clId="{06219D2A-42E9-4E80-832C-68D120B8914F}" dt="2023-02-01T05:40:23.961" v="0"/>
          <pc:sldLayoutMkLst>
            <pc:docMk/>
            <pc:sldMasterMk cId="3027906775" sldId="2147483648"/>
            <pc:sldLayoutMk cId="2827103974" sldId="2147483653"/>
          </pc:sldLayoutMkLst>
          <pc:spChg chg="mod">
            <ac:chgData name="אור רם [Or Ram]" userId="3390bb89-d477-40e3-984c-1f1ceab7aadc" providerId="ADAL" clId="{06219D2A-42E9-4E80-832C-68D120B8914F}" dt="2023-02-01T05:40:23.961" v="0"/>
            <ac:spMkLst>
              <pc:docMk/>
              <pc:sldMasterMk cId="3027906775" sldId="2147483648"/>
              <pc:sldLayoutMk cId="2827103974" sldId="2147483653"/>
              <ac:spMk id="2" creationId="{6B697B09-BB73-C119-C624-5A28CD2237EA}"/>
            </ac:spMkLst>
          </pc:spChg>
          <pc:spChg chg="mod">
            <ac:chgData name="אור רם [Or Ram]" userId="3390bb89-d477-40e3-984c-1f1ceab7aadc" providerId="ADAL" clId="{06219D2A-42E9-4E80-832C-68D120B8914F}" dt="2023-02-01T05:40:23.961" v="0"/>
            <ac:spMkLst>
              <pc:docMk/>
              <pc:sldMasterMk cId="3027906775" sldId="2147483648"/>
              <pc:sldLayoutMk cId="2827103974" sldId="2147483653"/>
              <ac:spMk id="3" creationId="{32F0DCEE-76FE-F8E5-C0CD-899789C8137A}"/>
            </ac:spMkLst>
          </pc:spChg>
          <pc:spChg chg="mod">
            <ac:chgData name="אור רם [Or Ram]" userId="3390bb89-d477-40e3-984c-1f1ceab7aadc" providerId="ADAL" clId="{06219D2A-42E9-4E80-832C-68D120B8914F}" dt="2023-02-01T05:40:23.961" v="0"/>
            <ac:spMkLst>
              <pc:docMk/>
              <pc:sldMasterMk cId="3027906775" sldId="2147483648"/>
              <pc:sldLayoutMk cId="2827103974" sldId="2147483653"/>
              <ac:spMk id="4" creationId="{24DCFE4E-D22D-C5FC-3295-039D09C19B5D}"/>
            </ac:spMkLst>
          </pc:spChg>
          <pc:spChg chg="mod">
            <ac:chgData name="אור רם [Or Ram]" userId="3390bb89-d477-40e3-984c-1f1ceab7aadc" providerId="ADAL" clId="{06219D2A-42E9-4E80-832C-68D120B8914F}" dt="2023-02-01T05:40:23.961" v="0"/>
            <ac:spMkLst>
              <pc:docMk/>
              <pc:sldMasterMk cId="3027906775" sldId="2147483648"/>
              <pc:sldLayoutMk cId="2827103974" sldId="2147483653"/>
              <ac:spMk id="5" creationId="{0A4D145E-46EC-A82C-5D82-E835640469C2}"/>
            </ac:spMkLst>
          </pc:spChg>
          <pc:spChg chg="mod">
            <ac:chgData name="אור רם [Or Ram]" userId="3390bb89-d477-40e3-984c-1f1ceab7aadc" providerId="ADAL" clId="{06219D2A-42E9-4E80-832C-68D120B8914F}" dt="2023-02-01T05:40:23.961" v="0"/>
            <ac:spMkLst>
              <pc:docMk/>
              <pc:sldMasterMk cId="3027906775" sldId="2147483648"/>
              <pc:sldLayoutMk cId="2827103974" sldId="2147483653"/>
              <ac:spMk id="6" creationId="{26471AE4-0515-8750-2005-89249E6D158A}"/>
            </ac:spMkLst>
          </pc:spChg>
        </pc:sldLayoutChg>
        <pc:sldLayoutChg chg="modSp">
          <pc:chgData name="אור רם [Or Ram]" userId="3390bb89-d477-40e3-984c-1f1ceab7aadc" providerId="ADAL" clId="{06219D2A-42E9-4E80-832C-68D120B8914F}" dt="2023-02-01T05:40:23.961" v="0"/>
          <pc:sldLayoutMkLst>
            <pc:docMk/>
            <pc:sldMasterMk cId="3027906775" sldId="2147483648"/>
            <pc:sldLayoutMk cId="1146855244" sldId="2147483656"/>
          </pc:sldLayoutMkLst>
          <pc:spChg chg="mod">
            <ac:chgData name="אור רם [Or Ram]" userId="3390bb89-d477-40e3-984c-1f1ceab7aadc" providerId="ADAL" clId="{06219D2A-42E9-4E80-832C-68D120B8914F}" dt="2023-02-01T05:40:23.961" v="0"/>
            <ac:spMkLst>
              <pc:docMk/>
              <pc:sldMasterMk cId="3027906775" sldId="2147483648"/>
              <pc:sldLayoutMk cId="1146855244" sldId="2147483656"/>
              <ac:spMk id="2" creationId="{0986FBB4-3D51-4757-11BF-7A096B275B0A}"/>
            </ac:spMkLst>
          </pc:spChg>
          <pc:spChg chg="mod">
            <ac:chgData name="אור רם [Or Ram]" userId="3390bb89-d477-40e3-984c-1f1ceab7aadc" providerId="ADAL" clId="{06219D2A-42E9-4E80-832C-68D120B8914F}" dt="2023-02-01T05:40:23.961" v="0"/>
            <ac:spMkLst>
              <pc:docMk/>
              <pc:sldMasterMk cId="3027906775" sldId="2147483648"/>
              <pc:sldLayoutMk cId="1146855244" sldId="2147483656"/>
              <ac:spMk id="3" creationId="{61FBDD4B-784F-D36C-7790-2AE33B2B6D0C}"/>
            </ac:spMkLst>
          </pc:spChg>
          <pc:spChg chg="mod">
            <ac:chgData name="אור רם [Or Ram]" userId="3390bb89-d477-40e3-984c-1f1ceab7aadc" providerId="ADAL" clId="{06219D2A-42E9-4E80-832C-68D120B8914F}" dt="2023-02-01T05:40:23.961" v="0"/>
            <ac:spMkLst>
              <pc:docMk/>
              <pc:sldMasterMk cId="3027906775" sldId="2147483648"/>
              <pc:sldLayoutMk cId="1146855244" sldId="2147483656"/>
              <ac:spMk id="4" creationId="{8DB34B33-6D55-76B5-896C-8E35E45CF071}"/>
            </ac:spMkLst>
          </pc:spChg>
        </pc:sldLayoutChg>
        <pc:sldLayoutChg chg="modSp">
          <pc:chgData name="אור רם [Or Ram]" userId="3390bb89-d477-40e3-984c-1f1ceab7aadc" providerId="ADAL" clId="{06219D2A-42E9-4E80-832C-68D120B8914F}" dt="2023-02-01T05:40:23.961" v="0"/>
          <pc:sldLayoutMkLst>
            <pc:docMk/>
            <pc:sldMasterMk cId="3027906775" sldId="2147483648"/>
            <pc:sldLayoutMk cId="704282535" sldId="2147483657"/>
          </pc:sldLayoutMkLst>
          <pc:spChg chg="mod">
            <ac:chgData name="אור רם [Or Ram]" userId="3390bb89-d477-40e3-984c-1f1ceab7aadc" providerId="ADAL" clId="{06219D2A-42E9-4E80-832C-68D120B8914F}" dt="2023-02-01T05:40:23.961" v="0"/>
            <ac:spMkLst>
              <pc:docMk/>
              <pc:sldMasterMk cId="3027906775" sldId="2147483648"/>
              <pc:sldLayoutMk cId="704282535" sldId="2147483657"/>
              <ac:spMk id="2" creationId="{310C83B9-B319-A00D-0CA2-B943ABBBF608}"/>
            </ac:spMkLst>
          </pc:spChg>
          <pc:spChg chg="mod">
            <ac:chgData name="אור רם [Or Ram]" userId="3390bb89-d477-40e3-984c-1f1ceab7aadc" providerId="ADAL" clId="{06219D2A-42E9-4E80-832C-68D120B8914F}" dt="2023-02-01T05:40:23.961" v="0"/>
            <ac:spMkLst>
              <pc:docMk/>
              <pc:sldMasterMk cId="3027906775" sldId="2147483648"/>
              <pc:sldLayoutMk cId="704282535" sldId="2147483657"/>
              <ac:spMk id="3" creationId="{EDC159F2-C6F5-364B-58E1-28EAAF4151C8}"/>
            </ac:spMkLst>
          </pc:spChg>
          <pc:spChg chg="mod">
            <ac:chgData name="אור רם [Or Ram]" userId="3390bb89-d477-40e3-984c-1f1ceab7aadc" providerId="ADAL" clId="{06219D2A-42E9-4E80-832C-68D120B8914F}" dt="2023-02-01T05:40:23.961" v="0"/>
            <ac:spMkLst>
              <pc:docMk/>
              <pc:sldMasterMk cId="3027906775" sldId="2147483648"/>
              <pc:sldLayoutMk cId="704282535" sldId="2147483657"/>
              <ac:spMk id="4" creationId="{033481D9-B2F2-2BF1-AB34-BBF3742D971E}"/>
            </ac:spMkLst>
          </pc:spChg>
        </pc:sldLayoutChg>
        <pc:sldLayoutChg chg="modSp">
          <pc:chgData name="אור רם [Or Ram]" userId="3390bb89-d477-40e3-984c-1f1ceab7aadc" providerId="ADAL" clId="{06219D2A-42E9-4E80-832C-68D120B8914F}" dt="2023-02-01T05:40:23.961" v="0"/>
          <pc:sldLayoutMkLst>
            <pc:docMk/>
            <pc:sldMasterMk cId="3027906775" sldId="2147483648"/>
            <pc:sldLayoutMk cId="1321555680" sldId="2147483659"/>
          </pc:sldLayoutMkLst>
          <pc:spChg chg="mod">
            <ac:chgData name="אור רם [Or Ram]" userId="3390bb89-d477-40e3-984c-1f1ceab7aadc" providerId="ADAL" clId="{06219D2A-42E9-4E80-832C-68D120B8914F}" dt="2023-02-01T05:40:23.961" v="0"/>
            <ac:spMkLst>
              <pc:docMk/>
              <pc:sldMasterMk cId="3027906775" sldId="2147483648"/>
              <pc:sldLayoutMk cId="1321555680" sldId="2147483659"/>
              <ac:spMk id="2" creationId="{AF882036-E923-C152-89AE-023CA275EC9B}"/>
            </ac:spMkLst>
          </pc:spChg>
          <pc:spChg chg="mod">
            <ac:chgData name="אור רם [Or Ram]" userId="3390bb89-d477-40e3-984c-1f1ceab7aadc" providerId="ADAL" clId="{06219D2A-42E9-4E80-832C-68D120B8914F}" dt="2023-02-01T05:40:23.961" v="0"/>
            <ac:spMkLst>
              <pc:docMk/>
              <pc:sldMasterMk cId="3027906775" sldId="2147483648"/>
              <pc:sldLayoutMk cId="1321555680" sldId="2147483659"/>
              <ac:spMk id="3" creationId="{038C4104-3095-4D11-F129-0FE80BE58E61}"/>
            </ac:spMkLst>
          </pc:spChg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309A6-8E69-4830-9DA7-C726AF22BB62}" type="datetimeFigureOut">
              <a:rPr lang="he-IL" smtClean="0"/>
              <a:t>ט"ז/שבט/תשפ"ג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97961-4D80-4EC6-82AE-7A9E8DD4E1A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255488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309A6-8E69-4830-9DA7-C726AF22BB62}" type="datetimeFigureOut">
              <a:rPr lang="he-IL" smtClean="0"/>
              <a:t>ט"ז/שבט/תשפ"ג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97961-4D80-4EC6-82AE-7A9E8DD4E1A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221967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309A6-8E69-4830-9DA7-C726AF22BB62}" type="datetimeFigureOut">
              <a:rPr lang="he-IL" smtClean="0"/>
              <a:t>ט"ז/שבט/תשפ"ג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97961-4D80-4EC6-82AE-7A9E8DD4E1A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1073566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309A6-8E69-4830-9DA7-C726AF22BB62}" type="datetimeFigureOut">
              <a:rPr lang="he-IL" smtClean="0"/>
              <a:t>ט"ז/שבט/תשפ"ג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97961-4D80-4EC6-82AE-7A9E8DD4E1A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508245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309A6-8E69-4830-9DA7-C726AF22BB62}" type="datetimeFigureOut">
              <a:rPr lang="he-IL" smtClean="0"/>
              <a:t>ט"ז/שבט/תשפ"ג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97961-4D80-4EC6-82AE-7A9E8DD4E1A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2689511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309A6-8E69-4830-9DA7-C726AF22BB62}" type="datetimeFigureOut">
              <a:rPr lang="he-IL" smtClean="0"/>
              <a:t>ט"ז/שבט/תשפ"ג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97961-4D80-4EC6-82AE-7A9E8DD4E1A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6499050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309A6-8E69-4830-9DA7-C726AF22BB62}" type="datetimeFigureOut">
              <a:rPr lang="he-IL" smtClean="0"/>
              <a:t>ט"ז/שבט/תשפ"ג</a:t>
            </a:fld>
            <a:endParaRPr lang="he-I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97961-4D80-4EC6-82AE-7A9E8DD4E1A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5512540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309A6-8E69-4830-9DA7-C726AF22BB62}" type="datetimeFigureOut">
              <a:rPr lang="he-IL" smtClean="0"/>
              <a:t>ט"ז/שבט/תשפ"ג</a:t>
            </a:fld>
            <a:endParaRPr lang="he-I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97961-4D80-4EC6-82AE-7A9E8DD4E1A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1731527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309A6-8E69-4830-9DA7-C726AF22BB62}" type="datetimeFigureOut">
              <a:rPr lang="he-IL" smtClean="0"/>
              <a:t>ט"ז/שבט/תשפ"ג</a:t>
            </a:fld>
            <a:endParaRPr lang="he-I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97961-4D80-4EC6-82AE-7A9E8DD4E1A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9565428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309A6-8E69-4830-9DA7-C726AF22BB62}" type="datetimeFigureOut">
              <a:rPr lang="he-IL" smtClean="0"/>
              <a:t>ט"ז/שבט/תשפ"ג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97961-4D80-4EC6-82AE-7A9E8DD4E1A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9193034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/>
              <a:t>לחץ על הסמל כדי להוסיף תמונה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309A6-8E69-4830-9DA7-C726AF22BB62}" type="datetimeFigureOut">
              <a:rPr lang="he-IL" smtClean="0"/>
              <a:t>ט"ז/שבט/תשפ"ג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97961-4D80-4EC6-82AE-7A9E8DD4E1A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0881201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4309A6-8E69-4830-9DA7-C726AF22BB62}" type="datetimeFigureOut">
              <a:rPr lang="he-IL" smtClean="0"/>
              <a:t>ט"ז/שבט/תשפ"ג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997961-4D80-4EC6-82AE-7A9E8DD4E1A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660532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מלבן 4">
            <a:extLst>
              <a:ext uri="{FF2B5EF4-FFF2-40B4-BE49-F238E27FC236}">
                <a16:creationId xmlns:a16="http://schemas.microsoft.com/office/drawing/2014/main" id="{5BA46650-B9DC-65D4-493E-1672A10ADEA7}"/>
              </a:ext>
            </a:extLst>
          </p:cNvPr>
          <p:cNvSpPr/>
          <p:nvPr/>
        </p:nvSpPr>
        <p:spPr>
          <a:xfrm>
            <a:off x="866441" y="1197942"/>
            <a:ext cx="7638630" cy="550920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6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בין האורגני לממשק הרווח</a:t>
            </a:r>
          </a:p>
          <a:p>
            <a:pPr algn="ctr"/>
            <a:endParaRPr lang="he-IL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algn="ctr"/>
            <a:r>
              <a:rPr lang="he-IL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הדרך לממשק משולב?</a:t>
            </a:r>
          </a:p>
          <a:p>
            <a:pPr algn="ctr"/>
            <a:endParaRPr lang="he-IL" sz="36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algn="ctr"/>
            <a:r>
              <a:rPr lang="he-IL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או</a:t>
            </a:r>
            <a:endParaRPr lang="en-US" sz="36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algn="ctr"/>
            <a:endParaRPr lang="he-IL" sz="36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algn="ctr"/>
            <a:r>
              <a:rPr lang="he-IL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מה אפשר ללמוד ממשק </a:t>
            </a:r>
          </a:p>
          <a:p>
            <a:pPr algn="ctr"/>
            <a:r>
              <a:rPr lang="he-IL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הדברת עשבים בכותנה אורגנית?</a:t>
            </a:r>
          </a:p>
          <a:p>
            <a:pPr algn="ctr"/>
            <a:endParaRPr lang="he-IL" sz="36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algn="ctr"/>
            <a:r>
              <a:rPr lang="he-IL" sz="2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אופיר בשור גד"ש עין חרוד מאוחד</a:t>
            </a:r>
          </a:p>
        </p:txBody>
      </p:sp>
      <p:pic>
        <p:nvPicPr>
          <p:cNvPr id="2" name="תמונה 1">
            <a:extLst>
              <a:ext uri="{FF2B5EF4-FFF2-40B4-BE49-F238E27FC236}">
                <a16:creationId xmlns:a16="http://schemas.microsoft.com/office/drawing/2014/main" id="{975C9438-4279-85C0-DBCA-A3575A0611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114261" cy="1059612"/>
          </a:xfrm>
          <a:prstGeom prst="rect">
            <a:avLst/>
          </a:prstGeom>
          <a:effectLst>
            <a:softEdge rad="101600"/>
          </a:effectLst>
        </p:spPr>
      </p:pic>
    </p:spTree>
    <p:extLst>
      <p:ext uri="{BB962C8B-B14F-4D97-AF65-F5344CB8AC3E}">
        <p14:creationId xmlns:p14="http://schemas.microsoft.com/office/powerpoint/2010/main" val="9929386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לבן 3">
            <a:extLst>
              <a:ext uri="{FF2B5EF4-FFF2-40B4-BE49-F238E27FC236}">
                <a16:creationId xmlns:a16="http://schemas.microsoft.com/office/drawing/2014/main" id="{EBED0C2E-5216-ED5F-D51F-ED16DD3EFC68}"/>
              </a:ext>
            </a:extLst>
          </p:cNvPr>
          <p:cNvSpPr/>
          <p:nvPr/>
        </p:nvSpPr>
        <p:spPr>
          <a:xfrm>
            <a:off x="91537" y="370770"/>
            <a:ext cx="8960926" cy="20621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e-IL" sz="4400" b="1" dirty="0" err="1">
                <a:ln w="0"/>
                <a:latin typeface="David" panose="020E0502060401010101" pitchFamily="34" charset="-79"/>
                <a:cs typeface="David" panose="020E0502060401010101" pitchFamily="34" charset="-79"/>
              </a:rPr>
              <a:t>קלטורי</a:t>
            </a:r>
            <a:r>
              <a:rPr lang="he-IL" sz="4400" b="1" dirty="0">
                <a:ln w="0"/>
                <a:latin typeface="David" panose="020E0502060401010101" pitchFamily="34" charset="-79"/>
                <a:cs typeface="David" panose="020E0502060401010101" pitchFamily="34" charset="-79"/>
              </a:rPr>
              <a:t> שורה</a:t>
            </a:r>
          </a:p>
          <a:p>
            <a:pPr algn="ctr" rtl="1"/>
            <a:r>
              <a:rPr lang="he-IL" sz="4000" dirty="0">
                <a:ln w="0"/>
                <a:latin typeface="David" panose="020E0502060401010101" pitchFamily="34" charset="-79"/>
                <a:cs typeface="David" panose="020E0502060401010101" pitchFamily="34" charset="-79"/>
              </a:rPr>
              <a:t>קלטרת עם קורה נעה, מוכוונת מצלמה או </a:t>
            </a:r>
            <a:r>
              <a:rPr lang="en-US" sz="4000" dirty="0" err="1">
                <a:ln w="0"/>
                <a:latin typeface="David" panose="020E0502060401010101" pitchFamily="34" charset="-79"/>
                <a:cs typeface="David" panose="020E0502060401010101" pitchFamily="34" charset="-79"/>
              </a:rPr>
              <a:t>gps</a:t>
            </a:r>
            <a:endParaRPr lang="he-IL" sz="4000" dirty="0">
              <a:ln w="0"/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algn="ctr" rtl="1"/>
            <a:r>
              <a:rPr lang="he-IL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C2806D93-6480-E038-17A7-3E40D4DC77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37" y="2185395"/>
            <a:ext cx="3823853" cy="2867890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B5CB3FEA-38EB-3727-BC4E-CDBAF0FC14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605" y="3619340"/>
            <a:ext cx="3823853" cy="2867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221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7504" y="333921"/>
            <a:ext cx="8928992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4000" b="1" dirty="0">
                <a:latin typeface="David" panose="020E0502060401010101" pitchFamily="34" charset="-79"/>
                <a:cs typeface="David" panose="020E0502060401010101" pitchFamily="34" charset="-79"/>
              </a:rPr>
              <a:t>קלטור מדויק ומוגן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585" y="1969938"/>
            <a:ext cx="3888432" cy="2917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 descr="D:\תמונות עבודה\כותנה\ניסוי עשבים בכותנה 2015\לאחר קילטור עחמ 1\20150510_0957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226" y="3429000"/>
            <a:ext cx="3890145" cy="2917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372822" y="2089272"/>
            <a:ext cx="4771178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3200" dirty="0">
                <a:latin typeface="David" panose="020E0502060401010101" pitchFamily="34" charset="-79"/>
                <a:cs typeface="David" panose="020E0502060401010101" pitchFamily="34" charset="-79"/>
              </a:rPr>
              <a:t>רוחב לא מקולטר: </a:t>
            </a:r>
          </a:p>
          <a:p>
            <a:pPr algn="ctr"/>
            <a:r>
              <a:rPr lang="he-IL" sz="3200" dirty="0">
                <a:latin typeface="David" panose="020E0502060401010101" pitchFamily="34" charset="-79"/>
                <a:cs typeface="David" panose="020E0502060401010101" pitchFamily="34" charset="-79"/>
              </a:rPr>
              <a:t>15 ס"מ</a:t>
            </a:r>
          </a:p>
        </p:txBody>
      </p:sp>
    </p:spTree>
    <p:extLst>
      <p:ext uri="{BB962C8B-B14F-4D97-AF65-F5344CB8AC3E}">
        <p14:creationId xmlns:p14="http://schemas.microsoft.com/office/powerpoint/2010/main" val="15245783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תמונות עבודה\כותנה\ניסוי עשבים בכותנה 2015\לאחר קילטור עחמ 1\20150510_1001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961" y="1512538"/>
            <a:ext cx="4055486" cy="3041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D:\תמונות עבודה\כותנה\ניסוי עשבים בכותנה 2015\לאחר קילטור עחמ 1\20150510_1001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554" y="3310081"/>
            <a:ext cx="4057229" cy="3042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4">
            <a:extLst>
              <a:ext uri="{FF2B5EF4-FFF2-40B4-BE49-F238E27FC236}">
                <a16:creationId xmlns:a16="http://schemas.microsoft.com/office/drawing/2014/main" id="{E12B65E4-0869-92E1-4307-75667369877F}"/>
              </a:ext>
            </a:extLst>
          </p:cNvPr>
          <p:cNvSpPr txBox="1"/>
          <p:nvPr/>
        </p:nvSpPr>
        <p:spPr>
          <a:xfrm>
            <a:off x="107504" y="333921"/>
            <a:ext cx="8928992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4000" b="1" dirty="0">
                <a:latin typeface="David" panose="020E0502060401010101" pitchFamily="34" charset="-79"/>
                <a:cs typeface="David" panose="020E0502060401010101" pitchFamily="34" charset="-79"/>
              </a:rPr>
              <a:t>קלטור מדויק ומוגן</a:t>
            </a:r>
          </a:p>
        </p:txBody>
      </p:sp>
    </p:spTree>
    <p:extLst>
      <p:ext uri="{BB962C8B-B14F-4D97-AF65-F5344CB8AC3E}">
        <p14:creationId xmlns:p14="http://schemas.microsoft.com/office/powerpoint/2010/main" val="11755855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תמונות עבודה\כותנה\ניסוי עשבים בכותנה 2015\לאחר קילטור עחמ 1\20150510_1001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961" y="1512538"/>
            <a:ext cx="4055486" cy="3041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D:\תמונות עבודה\כותנה\ניסוי עשבים בכותנה 2015\לאחר קילטור עחמ 1\20150510_1001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554" y="3310081"/>
            <a:ext cx="4057229" cy="3042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4">
            <a:extLst>
              <a:ext uri="{FF2B5EF4-FFF2-40B4-BE49-F238E27FC236}">
                <a16:creationId xmlns:a16="http://schemas.microsoft.com/office/drawing/2014/main" id="{E12B65E4-0869-92E1-4307-75667369877F}"/>
              </a:ext>
            </a:extLst>
          </p:cNvPr>
          <p:cNvSpPr txBox="1"/>
          <p:nvPr/>
        </p:nvSpPr>
        <p:spPr>
          <a:xfrm>
            <a:off x="107504" y="333921"/>
            <a:ext cx="8928992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4000" b="1" dirty="0">
                <a:latin typeface="David" panose="020E0502060401010101" pitchFamily="34" charset="-79"/>
                <a:cs typeface="David" panose="020E0502060401010101" pitchFamily="34" charset="-79"/>
              </a:rPr>
              <a:t>קלטור מדויק ומוגן</a:t>
            </a:r>
          </a:p>
        </p:txBody>
      </p:sp>
    </p:spTree>
    <p:extLst>
      <p:ext uri="{BB962C8B-B14F-4D97-AF65-F5344CB8AC3E}">
        <p14:creationId xmlns:p14="http://schemas.microsoft.com/office/powerpoint/2010/main" val="374788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>
            <a:extLst>
              <a:ext uri="{FF2B5EF4-FFF2-40B4-BE49-F238E27FC236}">
                <a16:creationId xmlns:a16="http://schemas.microsoft.com/office/drawing/2014/main" id="{E12B65E4-0869-92E1-4307-75667369877F}"/>
              </a:ext>
            </a:extLst>
          </p:cNvPr>
          <p:cNvSpPr txBox="1"/>
          <p:nvPr/>
        </p:nvSpPr>
        <p:spPr>
          <a:xfrm>
            <a:off x="107504" y="333921"/>
            <a:ext cx="8928992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4000" b="1" dirty="0">
                <a:latin typeface="David" panose="020E0502060401010101" pitchFamily="34" charset="-79"/>
                <a:cs typeface="David" panose="020E0502060401010101" pitchFamily="34" charset="-79"/>
              </a:rPr>
              <a:t>קלטור מדויק ומוגן</a:t>
            </a:r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10A7BB99-FBE1-9ED9-5712-7AEAC7CC57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411" y="1100024"/>
            <a:ext cx="6783185" cy="5087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3581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D:\תמונות עבודה\כותנה\עשבייה בכותנה\ניסוי עשבים בכותנה 2015\לאחר קילטור אלצ 1\P507007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567717"/>
            <a:ext cx="3888432" cy="2916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5" descr="D:\תמונות עבודה\כותנה\עשבייה בכותנה\ניסוי עשבים בכותנה 2015\לאחר קילטור אלצ 1\P507007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9017" y="2567717"/>
            <a:ext cx="4009447" cy="3007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95536" y="619906"/>
            <a:ext cx="8271655" cy="150810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endParaRPr lang="he-IL" sz="1200" b="1" dirty="0">
              <a:solidFill>
                <a:prstClr val="black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algn="ctr"/>
            <a:r>
              <a:rPr lang="he-IL" sz="4000" b="1" dirty="0" err="1">
                <a:solidFill>
                  <a:prstClr val="black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קילטור</a:t>
            </a:r>
            <a:r>
              <a:rPr lang="he-IL" sz="4000" b="1" dirty="0">
                <a:solidFill>
                  <a:prstClr val="black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ללא מגינים: </a:t>
            </a:r>
          </a:p>
          <a:p>
            <a:pPr algn="ctr"/>
            <a:r>
              <a:rPr lang="he-IL" sz="4000" dirty="0">
                <a:solidFill>
                  <a:prstClr val="black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לא מאפשר התקרבות לצמחים </a:t>
            </a:r>
          </a:p>
        </p:txBody>
      </p:sp>
    </p:spTree>
    <p:extLst>
      <p:ext uri="{BB962C8B-B14F-4D97-AF65-F5344CB8AC3E}">
        <p14:creationId xmlns:p14="http://schemas.microsoft.com/office/powerpoint/2010/main" val="32287440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7504" y="559631"/>
            <a:ext cx="8928992" cy="150810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endParaRPr lang="he-IL" sz="1200" b="1" dirty="0">
              <a:solidFill>
                <a:prstClr val="black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algn="ctr" rtl="1"/>
            <a:r>
              <a:rPr lang="he-IL" sz="4000" b="1" dirty="0">
                <a:solidFill>
                  <a:prstClr val="black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בשל עיבודי יסוד רדודים -</a:t>
            </a:r>
          </a:p>
          <a:p>
            <a:pPr algn="ctr" rtl="1"/>
            <a:r>
              <a:rPr lang="he-IL" sz="4000" dirty="0">
                <a:solidFill>
                  <a:prstClr val="black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לעיתים בעיות שלף המקשה על הקלטור</a:t>
            </a:r>
          </a:p>
        </p:txBody>
      </p:sp>
      <p:pic>
        <p:nvPicPr>
          <p:cNvPr id="15363" name="Picture 3" descr="D:\תמונות עבודה\כותנה\עשבייה בכותנה\ניסוי עשבים בכותנה 2015\לאחר קילטור אלצ 1\P50500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28" y="2579489"/>
            <a:ext cx="3953103" cy="2977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D:\תמונות עבודה\כותנה\עשבייה בכותנה\ניסוי עשבים בכותנה 2015\לאחר קילטור אלצ 1\P505005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269" y="2579489"/>
            <a:ext cx="3953103" cy="2964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90884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297980"/>
            <a:ext cx="914400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4000" b="1" dirty="0">
                <a:solidFill>
                  <a:prstClr val="black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חבלבל השדה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62609" y="1118947"/>
            <a:ext cx="8187858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457200" indent="-457200" algn="r" rtl="1">
              <a:buFont typeface="Arial" panose="020B0604020202020204" pitchFamily="34" charset="0"/>
              <a:buChar char="•"/>
            </a:pPr>
            <a:r>
              <a:rPr lang="he-IL" sz="3200" dirty="0">
                <a:solidFill>
                  <a:prstClr val="black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מכסה שטח גדול - סותם את המקלטרת</a:t>
            </a:r>
          </a:p>
          <a:p>
            <a:pPr marL="457200" indent="-457200" algn="r" rtl="1">
              <a:buFont typeface="Arial" panose="020B0604020202020204" pitchFamily="34" charset="0"/>
              <a:buChar char="•"/>
            </a:pPr>
            <a:r>
              <a:rPr lang="he-IL" sz="3200" dirty="0">
                <a:solidFill>
                  <a:prstClr val="black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הקלטור עלול להפיץ את העשב על ידי קני השורש</a:t>
            </a:r>
          </a:p>
        </p:txBody>
      </p:sp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540" y="3289907"/>
            <a:ext cx="4181475" cy="314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386" y="3289907"/>
            <a:ext cx="3902075" cy="314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764087" y="2705131"/>
            <a:ext cx="408638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3200" b="1" u="sng" dirty="0">
                <a:latin typeface="David" panose="020E0502060401010101" pitchFamily="34" charset="-79"/>
                <a:cs typeface="David" panose="020E0502060401010101" pitchFamily="34" charset="-79"/>
              </a:rPr>
              <a:t>לפני </a:t>
            </a:r>
            <a:r>
              <a:rPr lang="he-IL" sz="3200" b="1" u="sng" dirty="0" err="1">
                <a:latin typeface="David" panose="020E0502060401010101" pitchFamily="34" charset="-79"/>
                <a:cs typeface="David" panose="020E0502060401010101" pitchFamily="34" charset="-79"/>
              </a:rPr>
              <a:t>קילטור</a:t>
            </a:r>
            <a:endParaRPr lang="he-IL" sz="3200" b="1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25386" y="2705132"/>
            <a:ext cx="390207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3200" b="1" u="sng" dirty="0">
                <a:latin typeface="David" panose="020E0502060401010101" pitchFamily="34" charset="-79"/>
                <a:cs typeface="David" panose="020E0502060401010101" pitchFamily="34" charset="-79"/>
              </a:rPr>
              <a:t>אחרי שני </a:t>
            </a:r>
            <a:r>
              <a:rPr lang="he-IL" sz="3200" b="1" u="sng" dirty="0" err="1">
                <a:latin typeface="David" panose="020E0502060401010101" pitchFamily="34" charset="-79"/>
                <a:cs typeface="David" panose="020E0502060401010101" pitchFamily="34" charset="-79"/>
              </a:rPr>
              <a:t>קלטורים</a:t>
            </a:r>
            <a:endParaRPr lang="he-IL" sz="3200" b="1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247428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86849" y="188640"/>
            <a:ext cx="8928992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4000" b="1" dirty="0">
                <a:solidFill>
                  <a:prstClr val="black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עשבים שנשארו בשורת הגידול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01" y="2444824"/>
            <a:ext cx="3810834" cy="2785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949" y="2444824"/>
            <a:ext cx="3803650" cy="2785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13444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86849" y="188640"/>
            <a:ext cx="8928992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4000" b="1" dirty="0">
                <a:solidFill>
                  <a:prstClr val="black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עשבים שנשארו בשורת הגידול</a:t>
            </a: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345" y="4013977"/>
            <a:ext cx="3517900" cy="2637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6" descr="D:\תמונות עבודה\כותנה\ניסוי עשבים בכותנה 2015\לפני ריסוס מכוון\20150526_09393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988427"/>
            <a:ext cx="3517900" cy="2663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11419"/>
            <a:ext cx="3517900" cy="2640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4">
            <a:extLst>
              <a:ext uri="{FF2B5EF4-FFF2-40B4-BE49-F238E27FC236}">
                <a16:creationId xmlns:a16="http://schemas.microsoft.com/office/drawing/2014/main" id="{A4FFB9A6-A5C7-D9CA-4B2F-8D2399B097B0}"/>
              </a:ext>
            </a:extLst>
          </p:cNvPr>
          <p:cNvSpPr txBox="1"/>
          <p:nvPr/>
        </p:nvSpPr>
        <p:spPr>
          <a:xfrm>
            <a:off x="4572000" y="1840289"/>
            <a:ext cx="4338768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4000" dirty="0">
                <a:solidFill>
                  <a:prstClr val="black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אין ברירה אלא לעשב</a:t>
            </a:r>
          </a:p>
        </p:txBody>
      </p:sp>
    </p:spTree>
    <p:extLst>
      <p:ext uri="{BB962C8B-B14F-4D97-AF65-F5344CB8AC3E}">
        <p14:creationId xmlns:p14="http://schemas.microsoft.com/office/powerpoint/2010/main" val="4686871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CD1849EF-E052-FF06-F8B8-F13804613745}"/>
              </a:ext>
            </a:extLst>
          </p:cNvPr>
          <p:cNvSpPr txBox="1"/>
          <p:nvPr/>
        </p:nvSpPr>
        <p:spPr>
          <a:xfrm>
            <a:off x="-375157" y="1396133"/>
            <a:ext cx="9303026" cy="58169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he-IL" sz="2000" b="1" dirty="0">
                <a:latin typeface="David" panose="020E0502060401010101" pitchFamily="34" charset="-79"/>
                <a:cs typeface="David" panose="020E0502060401010101" pitchFamily="34" charset="-79"/>
              </a:rPr>
              <a:t>כללי:</a:t>
            </a:r>
          </a:p>
          <a:p>
            <a:pPr marL="457200" indent="-457200" algn="r" rtl="1">
              <a:buFont typeface="Arial" panose="020B0604020202020204" pitchFamily="34" charset="0"/>
              <a:buChar char="•"/>
            </a:pPr>
            <a:r>
              <a:rPr lang="he-IL" sz="2000" dirty="0">
                <a:latin typeface="David" panose="020E0502060401010101" pitchFamily="34" charset="-79"/>
                <a:cs typeface="David" panose="020E0502060401010101" pitchFamily="34" charset="-79"/>
              </a:rPr>
              <a:t>עיבודי יסוד - המעטה בעיבודים הופכי שכבות ומפירי מאזן (חריש)</a:t>
            </a:r>
          </a:p>
          <a:p>
            <a:pPr marL="457200" indent="-457200" algn="r" rtl="1">
              <a:buFont typeface="Arial" panose="020B0604020202020204" pitchFamily="34" charset="0"/>
              <a:buChar char="•"/>
            </a:pPr>
            <a:r>
              <a:rPr lang="he-IL" sz="2000" dirty="0">
                <a:latin typeface="David" panose="020E0502060401010101" pitchFamily="34" charset="-79"/>
                <a:cs typeface="David" panose="020E0502060401010101" pitchFamily="34" charset="-79"/>
              </a:rPr>
              <a:t>הבסיס לעיבודי יסוד: משתת ודיסק</a:t>
            </a:r>
          </a:p>
          <a:p>
            <a:pPr marL="457200" indent="-457200" algn="r" rtl="1">
              <a:buFont typeface="Arial" panose="020B0604020202020204" pitchFamily="34" charset="0"/>
              <a:buChar char="•"/>
            </a:pPr>
            <a:r>
              <a:rPr lang="he-IL" sz="2000" dirty="0">
                <a:latin typeface="David" panose="020E0502060401010101" pitchFamily="34" charset="-79"/>
                <a:cs typeface="David" panose="020E0502060401010101" pitchFamily="34" charset="-79"/>
              </a:rPr>
              <a:t>בשל עשבים קשי הדברה - לעיתים אין ברירה אלא לחרוש אחת לכמה שנים</a:t>
            </a:r>
          </a:p>
          <a:p>
            <a:pPr marL="457200" indent="-457200" algn="r" rtl="1">
              <a:buFont typeface="Arial" panose="020B0604020202020204" pitchFamily="34" charset="0"/>
              <a:buChar char="•"/>
            </a:pPr>
            <a:r>
              <a:rPr lang="he-IL" sz="2000" dirty="0">
                <a:latin typeface="David" panose="020E0502060401010101" pitchFamily="34" charset="-79"/>
                <a:cs typeface="David" panose="020E0502060401010101" pitchFamily="34" charset="-79"/>
              </a:rPr>
              <a:t>שימוש בתכשירי הדברה מותרים בחקלאות אורגנית (אין קוטלי עשבים)</a:t>
            </a:r>
          </a:p>
          <a:p>
            <a:pPr marL="457200" indent="-457200" algn="r" rtl="1">
              <a:buFont typeface="Arial" panose="020B0604020202020204" pitchFamily="34" charset="0"/>
              <a:buChar char="•"/>
            </a:pPr>
            <a:r>
              <a:rPr lang="he-IL" sz="2000" dirty="0">
                <a:latin typeface="David" panose="020E0502060401010101" pitchFamily="34" charset="-79"/>
                <a:cs typeface="David" panose="020E0502060401010101" pitchFamily="34" charset="-79"/>
              </a:rPr>
              <a:t>דישון - ללא דשנים כימיים אלא על ידי </a:t>
            </a:r>
            <a:r>
              <a:rPr lang="he-IL" sz="2000" dirty="0" err="1">
                <a:latin typeface="David" panose="020E0502060401010101" pitchFamily="34" charset="-79"/>
                <a:cs typeface="David" panose="020E0502060401010101" pitchFamily="34" charset="-79"/>
              </a:rPr>
              <a:t>קומפוסט</a:t>
            </a:r>
            <a:r>
              <a:rPr lang="he-IL" sz="2000" dirty="0">
                <a:latin typeface="David" panose="020E0502060401010101" pitchFamily="34" charset="-79"/>
                <a:cs typeface="David" panose="020E0502060401010101" pitchFamily="34" charset="-79"/>
              </a:rPr>
              <a:t> (זבל לא מטופל אסור)</a:t>
            </a:r>
          </a:p>
          <a:p>
            <a:pPr marL="457200" indent="-457200" algn="r" rtl="1">
              <a:buFont typeface="Arial" panose="020B0604020202020204" pitchFamily="34" charset="0"/>
              <a:buChar char="•"/>
            </a:pPr>
            <a:r>
              <a:rPr lang="he-IL" sz="2000" dirty="0">
                <a:latin typeface="David" panose="020E0502060401010101" pitchFamily="34" charset="-79"/>
                <a:cs typeface="David" panose="020E0502060401010101" pitchFamily="34" charset="-79"/>
              </a:rPr>
              <a:t>כניסה לגידול כשהשטח נקי מעשבים - יצירת יתרון לגידול על העשבים</a:t>
            </a:r>
          </a:p>
          <a:p>
            <a:pPr marL="457200" indent="-457200" algn="r" rtl="1">
              <a:buFont typeface="Arial" panose="020B0604020202020204" pitchFamily="34" charset="0"/>
              <a:buChar char="•"/>
            </a:pPr>
            <a:endParaRPr lang="he-IL" sz="2000" dirty="0"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algn="r" rtl="1"/>
            <a:r>
              <a:rPr lang="he-IL" sz="2000" b="1" dirty="0">
                <a:latin typeface="David" panose="020E0502060401010101" pitchFamily="34" charset="-79"/>
                <a:cs typeface="David" panose="020E0502060401010101" pitchFamily="34" charset="-79"/>
              </a:rPr>
              <a:t>ובכותנה:</a:t>
            </a:r>
          </a:p>
          <a:p>
            <a:pPr marL="457200" indent="-457200" algn="r" rtl="1">
              <a:buFont typeface="Arial" panose="020B0604020202020204" pitchFamily="34" charset="0"/>
              <a:buChar char="•"/>
            </a:pPr>
            <a:r>
              <a:rPr lang="he-IL" sz="2000" dirty="0">
                <a:latin typeface="David" panose="020E0502060401010101" pitchFamily="34" charset="-79"/>
                <a:cs typeface="David" panose="020E0502060401010101" pitchFamily="34" charset="-79"/>
              </a:rPr>
              <a:t>זריעה מאוחרת להתחמקות מגיחות זחל ורוד (יצירת גיחות התאבדות)</a:t>
            </a:r>
          </a:p>
          <a:p>
            <a:pPr marL="457200" indent="-457200" algn="r" rtl="1">
              <a:buFont typeface="Arial" panose="020B0604020202020204" pitchFamily="34" charset="0"/>
              <a:buChar char="•"/>
            </a:pPr>
            <a:r>
              <a:rPr lang="he-IL" sz="2000" dirty="0">
                <a:latin typeface="David" panose="020E0502060401010101" pitchFamily="34" charset="-79"/>
                <a:cs typeface="David" panose="020E0502060401010101" pitchFamily="34" charset="-79"/>
              </a:rPr>
              <a:t>הכוונת צימוח על ידי השקיה בלבד</a:t>
            </a:r>
          </a:p>
          <a:p>
            <a:pPr marL="457200" indent="-457200" algn="r" rtl="1">
              <a:buFont typeface="Arial" panose="020B0604020202020204" pitchFamily="34" charset="0"/>
              <a:buChar char="•"/>
            </a:pPr>
            <a:r>
              <a:rPr lang="he-IL" sz="2000" dirty="0">
                <a:latin typeface="David" panose="020E0502060401010101" pitchFamily="34" charset="-79"/>
                <a:cs typeface="David" panose="020E0502060401010101" pitchFamily="34" charset="-79"/>
              </a:rPr>
              <a:t>השאיפה היא לצבירת היבול בזמן קצר</a:t>
            </a:r>
          </a:p>
          <a:p>
            <a:pPr marL="457200" indent="-457200" algn="r" rtl="1">
              <a:buFont typeface="Arial" panose="020B0604020202020204" pitchFamily="34" charset="0"/>
              <a:buChar char="•"/>
            </a:pPr>
            <a:r>
              <a:rPr lang="he-IL" sz="2000" dirty="0">
                <a:latin typeface="David" panose="020E0502060401010101" pitchFamily="34" charset="-79"/>
                <a:cs typeface="David" panose="020E0502060401010101" pitchFamily="34" charset="-79"/>
              </a:rPr>
              <a:t>סגירת מים מוקדמת (תחילת אוגוסט) כדי להימנע מנזקי זחל ורוד וזיפית</a:t>
            </a:r>
          </a:p>
          <a:p>
            <a:pPr marL="457200" indent="-457200" algn="r" rtl="1">
              <a:buFont typeface="Arial" panose="020B0604020202020204" pitchFamily="34" charset="0"/>
              <a:buChar char="•"/>
            </a:pPr>
            <a:r>
              <a:rPr lang="he-IL" sz="2000" dirty="0">
                <a:latin typeface="David" panose="020E0502060401010101" pitchFamily="34" charset="-79"/>
                <a:cs typeface="David" panose="020E0502060401010101" pitchFamily="34" charset="-79"/>
              </a:rPr>
              <a:t>היות ואין שילוח להגיע עם שדה יבש לקטיף באמצע ספטמבר</a:t>
            </a:r>
          </a:p>
          <a:p>
            <a:pPr marL="457200" indent="-457200" algn="r" rtl="1">
              <a:buFont typeface="Arial" panose="020B0604020202020204" pitchFamily="34" charset="0"/>
              <a:buChar char="•"/>
            </a:pPr>
            <a:r>
              <a:rPr lang="he-IL" sz="2000" dirty="0">
                <a:latin typeface="David" panose="020E0502060401010101" pitchFamily="34" charset="-79"/>
                <a:cs typeface="David" panose="020E0502060401010101" pitchFamily="34" charset="-79"/>
              </a:rPr>
              <a:t>קטיף מוקדם (אמצע-סוף ספטמבר) כדי להימנע מחריפה של הזחל </a:t>
            </a:r>
            <a:r>
              <a:rPr lang="he-IL" sz="2000" dirty="0" err="1">
                <a:latin typeface="David" panose="020E0502060401010101" pitchFamily="34" charset="-79"/>
                <a:cs typeface="David" panose="020E0502060401010101" pitchFamily="34" charset="-79"/>
              </a:rPr>
              <a:t>הורוד</a:t>
            </a:r>
            <a:r>
              <a:rPr lang="he-IL" sz="2000" dirty="0">
                <a:latin typeface="David" panose="020E0502060401010101" pitchFamily="34" charset="-79"/>
                <a:cs typeface="David" panose="020E0502060401010101" pitchFamily="34" charset="-79"/>
              </a:rPr>
              <a:t>.</a:t>
            </a:r>
          </a:p>
          <a:p>
            <a:pPr marL="457200" indent="-457200" algn="r" rtl="1">
              <a:buFont typeface="Arial" panose="020B0604020202020204" pitchFamily="34" charset="0"/>
              <a:buChar char="•"/>
            </a:pPr>
            <a:r>
              <a:rPr lang="he-IL" sz="2000" dirty="0">
                <a:latin typeface="David" panose="020E0502060401010101" pitchFamily="34" charset="-79"/>
                <a:cs typeface="David" panose="020E0502060401010101" pitchFamily="34" charset="-79"/>
              </a:rPr>
              <a:t>השארת שאריות הכותנה על פני הקרקע בתקופה חמה יחסית כשהזחל פעיל</a:t>
            </a:r>
          </a:p>
          <a:p>
            <a:pPr marL="457200" indent="-457200" algn="r" rtl="1">
              <a:buFont typeface="Arial" panose="020B0604020202020204" pitchFamily="34" charset="0"/>
              <a:buChar char="•"/>
            </a:pPr>
            <a:endParaRPr lang="he-IL" sz="2400" dirty="0"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marL="457200" indent="-457200" algn="r" rtl="1">
              <a:buFont typeface="Arial" panose="020B0604020202020204" pitchFamily="34" charset="0"/>
              <a:buChar char="•"/>
            </a:pPr>
            <a:endParaRPr lang="he-IL" sz="2800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DB6E5D06-FC70-305B-D64C-59EF4B07F3B5}"/>
              </a:ext>
            </a:extLst>
          </p:cNvPr>
          <p:cNvSpPr txBox="1"/>
          <p:nvPr/>
        </p:nvSpPr>
        <p:spPr>
          <a:xfrm>
            <a:off x="107504" y="413927"/>
            <a:ext cx="8928992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4000" b="1" dirty="0">
                <a:latin typeface="David" panose="020E0502060401010101" pitchFamily="34" charset="-79"/>
                <a:cs typeface="David" panose="020E0502060401010101" pitchFamily="34" charset="-79"/>
              </a:rPr>
              <a:t>עקרונות ממשק גידול אורגני</a:t>
            </a:r>
          </a:p>
        </p:txBody>
      </p:sp>
    </p:spTree>
    <p:extLst>
      <p:ext uri="{BB962C8B-B14F-4D97-AF65-F5344CB8AC3E}">
        <p14:creationId xmlns:p14="http://schemas.microsoft.com/office/powerpoint/2010/main" val="3784870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 descr="תמונה שמכילה דשא, חוץ, שמים, שדה&#10;&#10;התיאור נוצר באופן אוטומטי">
            <a:extLst>
              <a:ext uri="{FF2B5EF4-FFF2-40B4-BE49-F238E27FC236}">
                <a16:creationId xmlns:a16="http://schemas.microsoft.com/office/drawing/2014/main" id="{B82C9ECC-F2FC-1089-497C-5307D1E14B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970" y="4068757"/>
            <a:ext cx="4479798" cy="25198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6849" y="188640"/>
            <a:ext cx="8928992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4000" b="1" dirty="0">
                <a:solidFill>
                  <a:prstClr val="black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עשבים שנשארו בשורת הגידול</a:t>
            </a:r>
          </a:p>
        </p:txBody>
      </p:sp>
      <p:sp>
        <p:nvSpPr>
          <p:cNvPr id="2" name="TextBox 4">
            <a:extLst>
              <a:ext uri="{FF2B5EF4-FFF2-40B4-BE49-F238E27FC236}">
                <a16:creationId xmlns:a16="http://schemas.microsoft.com/office/drawing/2014/main" id="{A4FFB9A6-A5C7-D9CA-4B2F-8D2399B097B0}"/>
              </a:ext>
            </a:extLst>
          </p:cNvPr>
          <p:cNvSpPr txBox="1"/>
          <p:nvPr/>
        </p:nvSpPr>
        <p:spPr>
          <a:xfrm>
            <a:off x="4430971" y="1840289"/>
            <a:ext cx="4569966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4000" dirty="0">
                <a:solidFill>
                  <a:prstClr val="black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אין ברירה אלא לעשב</a:t>
            </a:r>
          </a:p>
        </p:txBody>
      </p:sp>
      <p:pic>
        <p:nvPicPr>
          <p:cNvPr id="8" name="תמונה 7">
            <a:extLst>
              <a:ext uri="{FF2B5EF4-FFF2-40B4-BE49-F238E27FC236}">
                <a16:creationId xmlns:a16="http://schemas.microsoft.com/office/drawing/2014/main" id="{D075894C-AA09-588A-FF0D-B2014DFE82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64" y="1019116"/>
            <a:ext cx="4177145" cy="5569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0208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693" y="332656"/>
            <a:ext cx="9115841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4000" b="1" dirty="0">
                <a:latin typeface="David" panose="020E0502060401010101" pitchFamily="34" charset="-79"/>
                <a:cs typeface="David" panose="020E0502060401010101" pitchFamily="34" charset="-79"/>
              </a:rPr>
              <a:t>נביטת עשבים מאוחרת לאורך שלוחת הטפטוף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912477"/>
            <a:ext cx="3801251" cy="2853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 descr="D:\תמונות עבודה\כותנה\ניסוי עשבים בכותנה 2015\הצצה נוספת לאחר ריסוס מכוון\20150625_14385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338990"/>
            <a:ext cx="3768419" cy="2826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23118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693" y="332656"/>
            <a:ext cx="9115841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4000" b="1" dirty="0">
                <a:latin typeface="David" panose="020E0502060401010101" pitchFamily="34" charset="-79"/>
                <a:cs typeface="David" panose="020E0502060401010101" pitchFamily="34" charset="-79"/>
              </a:rPr>
              <a:t>נביטת עשבים מאוחרת לאורך שלוחת הטפטוף</a:t>
            </a:r>
          </a:p>
        </p:txBody>
      </p:sp>
      <p:sp>
        <p:nvSpPr>
          <p:cNvPr id="2" name="TextBox 4">
            <a:extLst>
              <a:ext uri="{FF2B5EF4-FFF2-40B4-BE49-F238E27FC236}">
                <a16:creationId xmlns:a16="http://schemas.microsoft.com/office/drawing/2014/main" id="{6503548F-1186-4C9B-2D06-356123DB7A9F}"/>
              </a:ext>
            </a:extLst>
          </p:cNvPr>
          <p:cNvSpPr txBox="1"/>
          <p:nvPr/>
        </p:nvSpPr>
        <p:spPr>
          <a:xfrm>
            <a:off x="4015409" y="1507754"/>
            <a:ext cx="4982818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4000" dirty="0">
                <a:solidFill>
                  <a:prstClr val="black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התאמת הקלטרת לקלטור</a:t>
            </a:r>
          </a:p>
          <a:p>
            <a:pPr algn="ctr"/>
            <a:r>
              <a:rPr lang="he-IL" sz="4000" dirty="0">
                <a:solidFill>
                  <a:prstClr val="black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 עם שלוחת טפטוף פרושה</a:t>
            </a:r>
          </a:p>
        </p:txBody>
      </p:sp>
      <p:pic>
        <p:nvPicPr>
          <p:cNvPr id="4" name="תמונה 3" descr="תמונה שמכילה קרקע, חוץ, בנייה, טרקטור&#10;&#10;התיאור נוצר באופן אוטומטי">
            <a:extLst>
              <a:ext uri="{FF2B5EF4-FFF2-40B4-BE49-F238E27FC236}">
                <a16:creationId xmlns:a16="http://schemas.microsoft.com/office/drawing/2014/main" id="{92CB275A-67FE-10A3-3E3F-80FAB18A5A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43" y="2093843"/>
            <a:ext cx="3366710" cy="4488946"/>
          </a:xfrm>
          <a:prstGeom prst="rect">
            <a:avLst/>
          </a:prstGeom>
        </p:spPr>
      </p:pic>
      <p:pic>
        <p:nvPicPr>
          <p:cNvPr id="7" name="תמונה 6" descr="תמונה שמכילה כסא, מקרן&#10;&#10;התיאור נוצר באופן אוטומטי">
            <a:extLst>
              <a:ext uri="{FF2B5EF4-FFF2-40B4-BE49-F238E27FC236}">
                <a16:creationId xmlns:a16="http://schemas.microsoft.com/office/drawing/2014/main" id="{6B0097B4-63C0-3EA7-2E3C-ADC581B436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940" y="3129122"/>
            <a:ext cx="4528296" cy="3396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8306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693" y="332656"/>
            <a:ext cx="9115841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4000" b="1" dirty="0">
                <a:latin typeface="David" panose="020E0502060401010101" pitchFamily="34" charset="-79"/>
                <a:cs typeface="David" panose="020E0502060401010101" pitchFamily="34" charset="-79"/>
              </a:rPr>
              <a:t>נביטת עשבים מאוחרת לאורך שלוחת הטפטוף</a:t>
            </a:r>
          </a:p>
        </p:txBody>
      </p:sp>
      <p:sp>
        <p:nvSpPr>
          <p:cNvPr id="2" name="TextBox 4">
            <a:extLst>
              <a:ext uri="{FF2B5EF4-FFF2-40B4-BE49-F238E27FC236}">
                <a16:creationId xmlns:a16="http://schemas.microsoft.com/office/drawing/2014/main" id="{6503548F-1186-4C9B-2D06-356123DB7A9F}"/>
              </a:ext>
            </a:extLst>
          </p:cNvPr>
          <p:cNvSpPr txBox="1"/>
          <p:nvPr/>
        </p:nvSpPr>
        <p:spPr>
          <a:xfrm>
            <a:off x="4015409" y="1507754"/>
            <a:ext cx="4982818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4000" dirty="0">
                <a:solidFill>
                  <a:prstClr val="black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התאמת הקלטרת לקלטור</a:t>
            </a:r>
          </a:p>
          <a:p>
            <a:pPr algn="ctr"/>
            <a:r>
              <a:rPr lang="he-IL" sz="4000" dirty="0">
                <a:solidFill>
                  <a:prstClr val="black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 עם שלוחת טפטוף פרושה</a:t>
            </a:r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7F879848-B620-9EC9-BB13-44602FEB20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73" y="1495285"/>
            <a:ext cx="3753197" cy="5004262"/>
          </a:xfrm>
          <a:prstGeom prst="rect">
            <a:avLst/>
          </a:prstGeom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B7527CD5-3A05-580F-9161-95B6A2AD00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1054" y="3126658"/>
            <a:ext cx="4497185" cy="3372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4394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975C9438-4279-85C0-DBCA-A3575A0611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5049078" cy="1717924"/>
          </a:xfrm>
          <a:prstGeom prst="rect">
            <a:avLst/>
          </a:prstGeom>
          <a:effectLst>
            <a:softEdge rad="101600"/>
          </a:effectLst>
        </p:spPr>
      </p:pic>
      <p:sp>
        <p:nvSpPr>
          <p:cNvPr id="5" name="מלבן 4">
            <a:extLst>
              <a:ext uri="{FF2B5EF4-FFF2-40B4-BE49-F238E27FC236}">
                <a16:creationId xmlns:a16="http://schemas.microsoft.com/office/drawing/2014/main" id="{5BA46650-B9DC-65D4-493E-1672A10ADEA7}"/>
              </a:ext>
            </a:extLst>
          </p:cNvPr>
          <p:cNvSpPr/>
          <p:nvPr/>
        </p:nvSpPr>
        <p:spPr>
          <a:xfrm>
            <a:off x="5466209" y="304964"/>
            <a:ext cx="327525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6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תודה רבה</a:t>
            </a:r>
          </a:p>
        </p:txBody>
      </p:sp>
      <p:pic>
        <p:nvPicPr>
          <p:cNvPr id="1026" name="Picture 2" descr="ייתכן שזו תמונה של ‏פעילות בחוץ‏">
            <a:extLst>
              <a:ext uri="{FF2B5EF4-FFF2-40B4-BE49-F238E27FC236}">
                <a16:creationId xmlns:a16="http://schemas.microsoft.com/office/drawing/2014/main" id="{069879E4-CBC1-564D-692D-BC9C3994D9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32653"/>
            <a:ext cx="9084090" cy="4025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08884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תמונה 9" descr="תמונה שמכילה שמים, חוץ, קרקע, טבע&#10;&#10;התיאור נוצר באופן אוטומטי">
            <a:extLst>
              <a:ext uri="{FF2B5EF4-FFF2-40B4-BE49-F238E27FC236}">
                <a16:creationId xmlns:a16="http://schemas.microsoft.com/office/drawing/2014/main" id="{AA22493C-48BF-FBF7-4512-C803C4EDFA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2139" y="3278809"/>
            <a:ext cx="5035826" cy="3357217"/>
          </a:xfrm>
          <a:prstGeom prst="rect">
            <a:avLst/>
          </a:prstGeom>
        </p:spPr>
      </p:pic>
      <p:sp>
        <p:nvSpPr>
          <p:cNvPr id="4" name="TextBox 4">
            <a:extLst>
              <a:ext uri="{FF2B5EF4-FFF2-40B4-BE49-F238E27FC236}">
                <a16:creationId xmlns:a16="http://schemas.microsoft.com/office/drawing/2014/main" id="{57D47E88-487A-0203-A25D-764180D65350}"/>
              </a:ext>
            </a:extLst>
          </p:cNvPr>
          <p:cNvSpPr txBox="1"/>
          <p:nvPr/>
        </p:nvSpPr>
        <p:spPr>
          <a:xfrm>
            <a:off x="107504" y="440432"/>
            <a:ext cx="8928992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4000" b="1" dirty="0">
                <a:latin typeface="David" panose="020E0502060401010101" pitchFamily="34" charset="-79"/>
                <a:cs typeface="David" panose="020E0502060401010101" pitchFamily="34" charset="-79"/>
              </a:rPr>
              <a:t>שמירה על שטח נקי מעשבים </a:t>
            </a:r>
          </a:p>
          <a:p>
            <a:pPr algn="ctr"/>
            <a:r>
              <a:rPr lang="he-IL" sz="4000" b="1" dirty="0">
                <a:latin typeface="David" panose="020E0502060401010101" pitchFamily="34" charset="-79"/>
                <a:cs typeface="David" panose="020E0502060401010101" pitchFamily="34" charset="-79"/>
              </a:rPr>
              <a:t>על-ידי </a:t>
            </a:r>
            <a:r>
              <a:rPr lang="he-IL" sz="4000" b="1" dirty="0" err="1">
                <a:latin typeface="David" panose="020E0502060401010101" pitchFamily="34" charset="-79"/>
                <a:cs typeface="David" panose="020E0502060401010101" pitchFamily="34" charset="-79"/>
              </a:rPr>
              <a:t>קלטורים</a:t>
            </a:r>
            <a:r>
              <a:rPr lang="he-IL" sz="4000" b="1" dirty="0">
                <a:latin typeface="David" panose="020E0502060401010101" pitchFamily="34" charset="-79"/>
                <a:cs typeface="David" panose="020E0502060401010101" pitchFamily="34" charset="-79"/>
              </a:rPr>
              <a:t> חורפיים</a:t>
            </a:r>
          </a:p>
        </p:txBody>
      </p:sp>
      <p:pic>
        <p:nvPicPr>
          <p:cNvPr id="6" name="תמונה 5" descr="תמונה שמכילה קרקע, חוץ, שמים, משאית&#10;&#10;התיאור נוצר באופן אוטומטי">
            <a:extLst>
              <a:ext uri="{FF2B5EF4-FFF2-40B4-BE49-F238E27FC236}">
                <a16:creationId xmlns:a16="http://schemas.microsoft.com/office/drawing/2014/main" id="{B8DB7F39-4A38-8E6A-4FB2-35DE209637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96" y="1763872"/>
            <a:ext cx="4293704" cy="2184124"/>
          </a:xfrm>
          <a:prstGeom prst="rect">
            <a:avLst/>
          </a:prstGeom>
        </p:spPr>
      </p:pic>
      <p:pic>
        <p:nvPicPr>
          <p:cNvPr id="8" name="תמונה 7" descr="תמונה שמכילה חוץ, שמים, משאית, דשא&#10;&#10;התיאור נוצר באופן אוטומטי">
            <a:extLst>
              <a:ext uri="{FF2B5EF4-FFF2-40B4-BE49-F238E27FC236}">
                <a16:creationId xmlns:a16="http://schemas.microsoft.com/office/drawing/2014/main" id="{C18A23D3-28AD-F8B9-3703-D767949A80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0052" y="1763871"/>
            <a:ext cx="3882887" cy="2184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4764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>
            <a:extLst>
              <a:ext uri="{FF2B5EF4-FFF2-40B4-BE49-F238E27FC236}">
                <a16:creationId xmlns:a16="http://schemas.microsoft.com/office/drawing/2014/main" id="{36F31F87-96CF-A815-859D-C7B4ACC5E7BA}"/>
              </a:ext>
            </a:extLst>
          </p:cNvPr>
          <p:cNvSpPr txBox="1"/>
          <p:nvPr/>
        </p:nvSpPr>
        <p:spPr>
          <a:xfrm>
            <a:off x="107504" y="488794"/>
            <a:ext cx="8928992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4000" b="1" dirty="0">
                <a:latin typeface="David" panose="020E0502060401010101" pitchFamily="34" charset="-79"/>
                <a:cs typeface="David" panose="020E0502060401010101" pitchFamily="34" charset="-79"/>
              </a:rPr>
              <a:t>הקפדה יתרה על הדברה </a:t>
            </a:r>
          </a:p>
          <a:p>
            <a:pPr algn="ctr"/>
            <a:r>
              <a:rPr lang="he-IL" sz="4000" b="1" dirty="0">
                <a:latin typeface="David" panose="020E0502060401010101" pitchFamily="34" charset="-79"/>
                <a:cs typeface="David" panose="020E0502060401010101" pitchFamily="34" charset="-79"/>
              </a:rPr>
              <a:t>של עשביית שוליים</a:t>
            </a:r>
          </a:p>
        </p:txBody>
      </p:sp>
      <p:pic>
        <p:nvPicPr>
          <p:cNvPr id="6" name="תמונה 5" descr="תמונה שמכילה דשא, חוץ, שמים, משאית&#10;&#10;התיאור נוצר באופן אוטומטי">
            <a:extLst>
              <a:ext uri="{FF2B5EF4-FFF2-40B4-BE49-F238E27FC236}">
                <a16:creationId xmlns:a16="http://schemas.microsoft.com/office/drawing/2014/main" id="{08DC4B1C-CEA1-DA3F-883D-0CFE7E40B4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365" y="1812233"/>
            <a:ext cx="6215270" cy="4661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9327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ייתכן שזו תמונה של ‏‏‏גשר‏, ‏שמיים‏‏ ו‏טבע‏‏">
            <a:extLst>
              <a:ext uri="{FF2B5EF4-FFF2-40B4-BE49-F238E27FC236}">
                <a16:creationId xmlns:a16="http://schemas.microsoft.com/office/drawing/2014/main" id="{E1992ABC-8E5F-A14E-A964-48189119DB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9542" y="4373217"/>
            <a:ext cx="3816169" cy="231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אין תיאור זמין לתמונה.">
            <a:extLst>
              <a:ext uri="{FF2B5EF4-FFF2-40B4-BE49-F238E27FC236}">
                <a16:creationId xmlns:a16="http://schemas.microsoft.com/office/drawing/2014/main" id="{7E4532C0-42F8-C509-E3F5-DB00A8985C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748" y="1976375"/>
            <a:ext cx="4109491" cy="2105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אין תיאור זמין לתמונה.">
            <a:extLst>
              <a:ext uri="{FF2B5EF4-FFF2-40B4-BE49-F238E27FC236}">
                <a16:creationId xmlns:a16="http://schemas.microsoft.com/office/drawing/2014/main" id="{3A7D6AE3-90EB-971E-451D-055B49D948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627" y="1976375"/>
            <a:ext cx="4093911" cy="2105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4">
            <a:extLst>
              <a:ext uri="{FF2B5EF4-FFF2-40B4-BE49-F238E27FC236}">
                <a16:creationId xmlns:a16="http://schemas.microsoft.com/office/drawing/2014/main" id="{6A95F463-A65C-C40F-E3D8-58CE0817BA88}"/>
              </a:ext>
            </a:extLst>
          </p:cNvPr>
          <p:cNvSpPr txBox="1"/>
          <p:nvPr/>
        </p:nvSpPr>
        <p:spPr>
          <a:xfrm>
            <a:off x="107503" y="465968"/>
            <a:ext cx="8928992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4000" b="1" dirty="0">
                <a:latin typeface="David" panose="020E0502060401010101" pitchFamily="34" charset="-79"/>
                <a:cs typeface="David" panose="020E0502060401010101" pitchFamily="34" charset="-79"/>
              </a:rPr>
              <a:t>הנבטת עשבים מוקדמת</a:t>
            </a:r>
          </a:p>
          <a:p>
            <a:pPr algn="ctr"/>
            <a:r>
              <a:rPr lang="he-IL" sz="4000" b="1" dirty="0">
                <a:latin typeface="David" panose="020E0502060401010101" pitchFamily="34" charset="-79"/>
                <a:cs typeface="David" panose="020E0502060401010101" pitchFamily="34" charset="-79"/>
              </a:rPr>
              <a:t>באין גשם - גם בהשקיות טכניות</a:t>
            </a:r>
          </a:p>
        </p:txBody>
      </p:sp>
    </p:spTree>
    <p:extLst>
      <p:ext uri="{BB962C8B-B14F-4D97-AF65-F5344CB8AC3E}">
        <p14:creationId xmlns:p14="http://schemas.microsoft.com/office/powerpoint/2010/main" val="1117158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4">
            <a:extLst>
              <a:ext uri="{FF2B5EF4-FFF2-40B4-BE49-F238E27FC236}">
                <a16:creationId xmlns:a16="http://schemas.microsoft.com/office/drawing/2014/main" id="{6A95F463-A65C-C40F-E3D8-58CE0817BA88}"/>
              </a:ext>
            </a:extLst>
          </p:cNvPr>
          <p:cNvSpPr txBox="1"/>
          <p:nvPr/>
        </p:nvSpPr>
        <p:spPr>
          <a:xfrm>
            <a:off x="107503" y="465968"/>
            <a:ext cx="8928992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4000" b="1" dirty="0">
                <a:latin typeface="David" panose="020E0502060401010101" pitchFamily="34" charset="-79"/>
                <a:cs typeface="David" panose="020E0502060401010101" pitchFamily="34" charset="-79"/>
              </a:rPr>
              <a:t>זריעה לשטח נקי מעשבים</a:t>
            </a:r>
          </a:p>
        </p:txBody>
      </p:sp>
      <p:pic>
        <p:nvPicPr>
          <p:cNvPr id="3" name="תמונה 2" descr="תמונה שמכילה קרקע, חוץ, שמים, חפץ מחוץ לבית&#10;&#10;התיאור נוצר באופן אוטומטי">
            <a:extLst>
              <a:ext uri="{FF2B5EF4-FFF2-40B4-BE49-F238E27FC236}">
                <a16:creationId xmlns:a16="http://schemas.microsoft.com/office/drawing/2014/main" id="{66F0EFA3-7FE1-538E-CCE8-3DB69CD3DE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941" y="1173854"/>
            <a:ext cx="7183667" cy="538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0576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184" y="2689548"/>
            <a:ext cx="4035028" cy="3028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4">
            <a:extLst>
              <a:ext uri="{FF2B5EF4-FFF2-40B4-BE49-F238E27FC236}">
                <a16:creationId xmlns:a16="http://schemas.microsoft.com/office/drawing/2014/main" id="{4447FB22-84F0-701B-540B-3C988683E387}"/>
              </a:ext>
            </a:extLst>
          </p:cNvPr>
          <p:cNvSpPr txBox="1"/>
          <p:nvPr/>
        </p:nvSpPr>
        <p:spPr>
          <a:xfrm>
            <a:off x="107504" y="780054"/>
            <a:ext cx="8928992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4000" b="1" dirty="0">
                <a:latin typeface="David" panose="020E0502060401010101" pitchFamily="34" charset="-79"/>
                <a:cs typeface="David" panose="020E0502060401010101" pitchFamily="34" charset="-79"/>
              </a:rPr>
              <a:t>השדה לאחר הצצה ולפני קלטור ראשון</a:t>
            </a:r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25D3103A-8A0E-C8E7-B7AC-1CCF80C3D8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951" y="2689548"/>
            <a:ext cx="4038363" cy="3028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4193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32759" y="578295"/>
            <a:ext cx="8928992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he-IL" sz="4000" b="1" dirty="0">
                <a:latin typeface="David" panose="020E0502060401010101" pitchFamily="34" charset="-79"/>
                <a:cs typeface="David" panose="020E0502060401010101" pitchFamily="34" charset="-79"/>
              </a:rPr>
              <a:t>דוגמאות למיני עשבים נפוצים בשדה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554249" y="4263479"/>
            <a:ext cx="228431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400" dirty="0" err="1">
                <a:latin typeface="David" panose="020E0502060401010101" pitchFamily="34" charset="-79"/>
                <a:cs typeface="David" panose="020E0502060401010101" pitchFamily="34" charset="-79"/>
              </a:rPr>
              <a:t>ירבוז</a:t>
            </a:r>
            <a:r>
              <a:rPr lang="he-IL" sz="2400" dirty="0">
                <a:latin typeface="David" panose="020E0502060401010101" pitchFamily="34" charset="-79"/>
                <a:cs typeface="David" panose="020E0502060401010101" pitchFamily="34" charset="-79"/>
              </a:rPr>
              <a:t> שרוע</a:t>
            </a:r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7240" y="1978679"/>
            <a:ext cx="2323395" cy="1902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7148" y="1978679"/>
            <a:ext cx="2268394" cy="1902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9" descr="D:\תמונות עבודה\כותנה\ניסוי עשבים בכותנה 2015\לפני קילטור אלצ 1\P505003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25143"/>
            <a:ext cx="2336004" cy="1860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236" y="1978679"/>
            <a:ext cx="2323395" cy="1902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9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8816" y="4725141"/>
            <a:ext cx="2267400" cy="1860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1" name="Picture 1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725142"/>
            <a:ext cx="2318435" cy="1860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3555099" y="4263478"/>
            <a:ext cx="228431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400" dirty="0" err="1">
                <a:latin typeface="David" panose="020E0502060401010101" pitchFamily="34" charset="-79"/>
                <a:cs typeface="David" panose="020E0502060401010101" pitchFamily="34" charset="-79"/>
              </a:rPr>
              <a:t>ירבוז</a:t>
            </a:r>
            <a:r>
              <a:rPr lang="he-IL" sz="2400" dirty="0"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he-IL" sz="2400" dirty="0" err="1">
                <a:latin typeface="David" panose="020E0502060401010101" pitchFamily="34" charset="-79"/>
                <a:cs typeface="David" panose="020E0502060401010101" pitchFamily="34" charset="-79"/>
              </a:rPr>
              <a:t>פלמרי</a:t>
            </a:r>
            <a:endParaRPr lang="he-IL" sz="2400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19236" y="4296543"/>
            <a:ext cx="228431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400" dirty="0" err="1">
                <a:latin typeface="David" panose="020E0502060401010101" pitchFamily="34" charset="-79"/>
                <a:cs typeface="David" panose="020E0502060401010101" pitchFamily="34" charset="-79"/>
              </a:rPr>
              <a:t>ירבוז</a:t>
            </a:r>
            <a:r>
              <a:rPr lang="he-IL" sz="2400" dirty="0">
                <a:latin typeface="David" panose="020E0502060401010101" pitchFamily="34" charset="-79"/>
                <a:cs typeface="David" panose="020E0502060401010101" pitchFamily="34" charset="-79"/>
              </a:rPr>
              <a:t> מופשל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386781" y="1538172"/>
            <a:ext cx="228431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400" dirty="0">
                <a:latin typeface="David" panose="020E0502060401010101" pitchFamily="34" charset="-79"/>
                <a:cs typeface="David" panose="020E0502060401010101" pitchFamily="34" charset="-79"/>
              </a:rPr>
              <a:t>קוטב מצוי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498816" y="1517014"/>
            <a:ext cx="228431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400" dirty="0">
                <a:latin typeface="David" panose="020E0502060401010101" pitchFamily="34" charset="-79"/>
                <a:cs typeface="David" panose="020E0502060401010101" pitchFamily="34" charset="-79"/>
              </a:rPr>
              <a:t>חבלבל השדה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38777" y="1517013"/>
            <a:ext cx="228431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400" dirty="0" err="1">
                <a:latin typeface="David" panose="020E0502060401010101" pitchFamily="34" charset="-79"/>
                <a:cs typeface="David" panose="020E0502060401010101" pitchFamily="34" charset="-79"/>
              </a:rPr>
              <a:t>רגלת</a:t>
            </a:r>
            <a:r>
              <a:rPr lang="he-IL" sz="2400" dirty="0">
                <a:latin typeface="David" panose="020E0502060401010101" pitchFamily="34" charset="-79"/>
                <a:cs typeface="David" panose="020E0502060401010101" pitchFamily="34" charset="-79"/>
              </a:rPr>
              <a:t> הגינה</a:t>
            </a:r>
          </a:p>
        </p:txBody>
      </p:sp>
    </p:spTree>
    <p:extLst>
      <p:ext uri="{BB962C8B-B14F-4D97-AF65-F5344CB8AC3E}">
        <p14:creationId xmlns:p14="http://schemas.microsoft.com/office/powerpoint/2010/main" val="31359741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תמונות עבודה\כותנה\ניסוי עשבים בכותנה 2015\לאחר קילטור עחמ 1\20150510_0957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9713" y="1903615"/>
            <a:ext cx="6311654" cy="4733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מלבן 3">
            <a:extLst>
              <a:ext uri="{FF2B5EF4-FFF2-40B4-BE49-F238E27FC236}">
                <a16:creationId xmlns:a16="http://schemas.microsoft.com/office/drawing/2014/main" id="{EBED0C2E-5216-ED5F-D51F-ED16DD3EFC68}"/>
              </a:ext>
            </a:extLst>
          </p:cNvPr>
          <p:cNvSpPr/>
          <p:nvPr/>
        </p:nvSpPr>
        <p:spPr>
          <a:xfrm>
            <a:off x="91536" y="370771"/>
            <a:ext cx="8960926" cy="20621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e-IL" sz="4400" b="1" dirty="0" err="1">
                <a:ln w="0"/>
                <a:latin typeface="David" panose="020E0502060401010101" pitchFamily="34" charset="-79"/>
                <a:cs typeface="David" panose="020E0502060401010101" pitchFamily="34" charset="-79"/>
              </a:rPr>
              <a:t>קלטורי</a:t>
            </a:r>
            <a:r>
              <a:rPr lang="he-IL" sz="4400" b="1" dirty="0">
                <a:ln w="0"/>
                <a:latin typeface="David" panose="020E0502060401010101" pitchFamily="34" charset="-79"/>
                <a:cs typeface="David" panose="020E0502060401010101" pitchFamily="34" charset="-79"/>
              </a:rPr>
              <a:t> שורה</a:t>
            </a:r>
          </a:p>
          <a:p>
            <a:pPr algn="ctr" rtl="1"/>
            <a:r>
              <a:rPr lang="he-IL" sz="4000" dirty="0">
                <a:ln w="0"/>
                <a:latin typeface="David" panose="020E0502060401010101" pitchFamily="34" charset="-79"/>
                <a:cs typeface="David" panose="020E0502060401010101" pitchFamily="34" charset="-79"/>
              </a:rPr>
              <a:t>קלטרת עם קורה נעה, מוכוונת מצלמה או </a:t>
            </a:r>
            <a:r>
              <a:rPr lang="en-US" sz="4000" dirty="0" err="1">
                <a:ln w="0"/>
                <a:latin typeface="David" panose="020E0502060401010101" pitchFamily="34" charset="-79"/>
                <a:cs typeface="David" panose="020E0502060401010101" pitchFamily="34" charset="-79"/>
              </a:rPr>
              <a:t>gps</a:t>
            </a:r>
            <a:endParaRPr lang="he-IL" sz="4000" dirty="0">
              <a:ln w="0"/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algn="ctr" rtl="1"/>
            <a:r>
              <a:rPr lang="he-IL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96325319"/>
      </p:ext>
    </p:extLst>
  </p:cSld>
  <p:clrMapOvr>
    <a:masterClrMapping/>
  </p:clrMapOvr>
</p:sld>
</file>

<file path=ppt/theme/theme1.xml><?xml version="1.0" encoding="utf-8"?>
<a:theme xmlns:a="http://schemas.openxmlformats.org/drawingml/2006/main" name="ערכת נושא Office">
  <a:themeElements>
    <a:clrScheme name="ערכת נושא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ערכת נושא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ערכת נושא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1533</TotalTime>
  <Words>361</Words>
  <Application>Microsoft Office PowerPoint</Application>
  <PresentationFormat>‫הצגה על המסך (4:3)</PresentationFormat>
  <Paragraphs>78</Paragraphs>
  <Slides>24</Slides>
  <Notes>0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4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24</vt:i4>
      </vt:variant>
    </vt:vector>
  </HeadingPairs>
  <TitlesOfParts>
    <vt:vector size="29" baseType="lpstr">
      <vt:lpstr>Arial</vt:lpstr>
      <vt:lpstr>Calibri</vt:lpstr>
      <vt:lpstr>Calibri Light</vt:lpstr>
      <vt:lpstr>David</vt:lpstr>
      <vt:lpstr>ערכת נושא Office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PowerPoint‏</dc:title>
  <dc:creator>אור רם [Or Ram]</dc:creator>
  <cp:lastModifiedBy>Hashkaya</cp:lastModifiedBy>
  <cp:revision>5</cp:revision>
  <dcterms:created xsi:type="dcterms:W3CDTF">2023-02-01T05:38:57Z</dcterms:created>
  <dcterms:modified xsi:type="dcterms:W3CDTF">2023-02-08T09:08:42Z</dcterms:modified>
</cp:coreProperties>
</file>